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72" r:id="rId6"/>
    <p:sldId id="290" r:id="rId7"/>
    <p:sldId id="291" r:id="rId8"/>
    <p:sldId id="289" r:id="rId9"/>
    <p:sldId id="29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4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7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1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1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7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7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9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D55-1CB8-44A5-999E-E9C680CBA58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usadené 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93" cy="6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77660" cy="1470025"/>
          </a:xfrm>
        </p:spPr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98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typu zvetrávania: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ÚLOMKOVITÉ</a:t>
            </a:r>
            <a:r>
              <a:rPr lang="sk-SK" dirty="0" smtClean="0"/>
              <a:t>: mechanické zvetrávanie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ORGANOGÉNNE</a:t>
            </a:r>
            <a:r>
              <a:rPr lang="sk-SK" dirty="0" smtClean="0"/>
              <a:t>: odumieraním živých organizmov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CHEMOGÉNNE</a:t>
            </a:r>
            <a:r>
              <a:rPr lang="sk-SK" dirty="0" smtClean="0"/>
              <a:t>: chemickým pôsobením vody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Usadené horniny | Biológia pre 8. ročník základných škôl a 3. ročník  osemročných gymnáz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27784" cy="1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Užitočné diagramy uľahčujú klasifikovať sedimentárnych horn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60163"/>
            <a:ext cx="2561191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lyOnePlanet Australia: Maria Isl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2652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ORGANOGÉNNE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k-SK" dirty="0" smtClean="0"/>
              <a:t>Vznikli </a:t>
            </a:r>
            <a:r>
              <a:rPr lang="sk-SK" dirty="0" smtClean="0"/>
              <a:t>zo schránok alebo tiel živých organizmov</a:t>
            </a: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PLYNNÉ		</a:t>
            </a:r>
            <a:r>
              <a:rPr lang="sk-SK" b="1" dirty="0" smtClean="0">
                <a:solidFill>
                  <a:srgbClr val="00B050"/>
                </a:solidFill>
              </a:rPr>
              <a:t>TEKUTÉ		TUHÉ</a:t>
            </a: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UHLÍKOVÉ			</a:t>
            </a:r>
            <a:r>
              <a:rPr lang="sk-SK" b="1" dirty="0" smtClean="0">
                <a:solidFill>
                  <a:srgbClr val="00B050"/>
                </a:solidFill>
              </a:rPr>
              <a:t>VÁPENCOVÉ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286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UHLIE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Vzniklo premenou rastlinných tiel</a:t>
            </a:r>
          </a:p>
          <a:p>
            <a:pPr marL="0" indent="0">
              <a:buNone/>
            </a:pPr>
            <a:r>
              <a:rPr lang="sk-SK" dirty="0" smtClean="0"/>
              <a:t>Za </a:t>
            </a:r>
            <a:r>
              <a:rPr lang="sk-SK" dirty="0" err="1" smtClean="0"/>
              <a:t>neprístupu</a:t>
            </a:r>
            <a:r>
              <a:rPr lang="sk-SK" dirty="0" smtClean="0"/>
              <a:t> vzduchu – v bahnitom močiari</a:t>
            </a:r>
          </a:p>
          <a:p>
            <a:pPr marL="0" indent="0">
              <a:buNone/>
            </a:pPr>
            <a:r>
              <a:rPr lang="sk-SK" dirty="0" smtClean="0"/>
              <a:t>Nachádzame v ňom odtlačky rastlín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Výsledok vyhľadávania obrázkov pre dopyt hnedé uhlie vz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5149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ČIERNE UHLIE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STONE COAL</a:t>
            </a:r>
          </a:p>
          <a:p>
            <a:r>
              <a:rPr lang="sk-SK" dirty="0" smtClean="0"/>
              <a:t>V </a:t>
            </a:r>
            <a:r>
              <a:rPr lang="sk-SK" dirty="0"/>
              <a:t>prvohorách z prasličiek a </a:t>
            </a:r>
            <a:r>
              <a:rPr lang="sk-SK" dirty="0" smtClean="0"/>
              <a:t>papradí</a:t>
            </a:r>
          </a:p>
          <a:p>
            <a:r>
              <a:rPr lang="sk-SK" dirty="0" smtClean="0"/>
              <a:t>Takmer </a:t>
            </a:r>
            <a:r>
              <a:rPr lang="sk-SK" dirty="0"/>
              <a:t>čistý uhlík</a:t>
            </a:r>
          </a:p>
          <a:p>
            <a:endParaRPr lang="sk-SK" dirty="0"/>
          </a:p>
        </p:txBody>
      </p:sp>
      <p:pic>
        <p:nvPicPr>
          <p:cNvPr id="4" name="Picture 2" descr="Archívy uhlie | prepriemysel.s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663393" cy="17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lignite orig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91" y="4221088"/>
            <a:ext cx="3470670" cy="21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prvoho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350" y="3140968"/>
            <a:ext cx="5194801" cy="37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7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HNEDÉ UHLIE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LIGNIT</a:t>
            </a:r>
            <a:endParaRPr lang="sk-SK" dirty="0" smtClean="0"/>
          </a:p>
          <a:p>
            <a:r>
              <a:rPr lang="sk-SK" dirty="0" smtClean="0"/>
              <a:t>V treťohorách </a:t>
            </a:r>
            <a:r>
              <a:rPr lang="sk-SK" dirty="0"/>
              <a:t>z </a:t>
            </a:r>
            <a:r>
              <a:rPr lang="sk-SK" dirty="0" smtClean="0"/>
              <a:t>ihličnanov</a:t>
            </a:r>
          </a:p>
          <a:p>
            <a:r>
              <a:rPr lang="sk-SK" dirty="0" smtClean="0"/>
              <a:t>Obsahuje </a:t>
            </a:r>
            <a:r>
              <a:rPr lang="sk-SK" dirty="0"/>
              <a:t>veľa síry</a:t>
            </a:r>
          </a:p>
          <a:p>
            <a:endParaRPr lang="sk-SK" dirty="0"/>
          </a:p>
        </p:txBody>
      </p:sp>
      <p:pic>
        <p:nvPicPr>
          <p:cNvPr id="5" name="Picture 6" descr="PALIVÁ HK, spol. s r.o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05" y="4293096"/>
            <a:ext cx="409645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905" y="2132856"/>
            <a:ext cx="3891102" cy="45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1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RAŠELINA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674" y="1124744"/>
            <a:ext cx="6177526" cy="83106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Vzniká </a:t>
            </a:r>
            <a:r>
              <a:rPr lang="sk-SK" dirty="0"/>
              <a:t>na rašeliniskách, močiaroch </a:t>
            </a:r>
            <a:endParaRPr lang="sk-SK" dirty="0" smtClean="0"/>
          </a:p>
          <a:p>
            <a:r>
              <a:rPr lang="sk-SK" dirty="0" smtClean="0"/>
              <a:t>Z postupne </a:t>
            </a:r>
            <a:r>
              <a:rPr lang="sk-SK" dirty="0"/>
              <a:t>odumierajúceho machu rašelinníka</a:t>
            </a:r>
          </a:p>
          <a:p>
            <a:endParaRPr lang="sk-SK" dirty="0"/>
          </a:p>
        </p:txBody>
      </p:sp>
      <p:pic>
        <p:nvPicPr>
          <p:cNvPr id="4098" name="Picture 2" descr="Výsledok vyhľadávania obrázkov pre dopyt rašelinni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48067"/>
            <a:ext cx="3072543" cy="21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rašelina v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16" y="1844216"/>
            <a:ext cx="3894618" cy="25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peat ori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216"/>
            <a:ext cx="3971553" cy="49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rašelin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038560" cy="18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ROPA a ZEMNÝ PLYN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1684784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Vznikli z odumretého planktónu</a:t>
            </a:r>
          </a:p>
          <a:p>
            <a:r>
              <a:rPr lang="sk-SK" dirty="0" smtClean="0"/>
              <a:t>Nájdeme ich medzi nepriepustnými vrstvami </a:t>
            </a:r>
          </a:p>
          <a:p>
            <a:pPr lvl="1"/>
            <a:r>
              <a:rPr lang="sk-SK" dirty="0" smtClean="0"/>
              <a:t>Bridlice a íly</a:t>
            </a:r>
            <a:endParaRPr lang="sk-SK" dirty="0"/>
          </a:p>
        </p:txBody>
      </p:sp>
      <p:pic>
        <p:nvPicPr>
          <p:cNvPr id="4" name="Picture 3" descr="D:\Fotky\Dášenka a Alenka a Zuzanka\2018\03 Marec\3.-10.3.2018 Lyžovačka\2018-03-10 10.39.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95" y="1916832"/>
            <a:ext cx="2627992" cy="35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oil 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4881"/>
            <a:ext cx="5486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89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99</Words>
  <Application>Microsoft Office PowerPoint</Application>
  <PresentationFormat>Prezentácia na obrazovke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USADENÉ HORNINY</vt:lpstr>
      <vt:lpstr>Prezentácia programu PowerPoint</vt:lpstr>
      <vt:lpstr>USADENÉ HORNINY</vt:lpstr>
      <vt:lpstr>ORGANOGÉNNE HORNINY</vt:lpstr>
      <vt:lpstr>UHLIE</vt:lpstr>
      <vt:lpstr>ČIERNE UHLIE</vt:lpstr>
      <vt:lpstr>HNEDÉ UHLIE</vt:lpstr>
      <vt:lpstr>RAŠELINA</vt:lpstr>
      <vt:lpstr>ROPA a ZEMNÝ PLYN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USADENÉ HORNINY</dc:title>
  <dc:creator>Katka Radvanska</dc:creator>
  <cp:lastModifiedBy>Katka Radvanská</cp:lastModifiedBy>
  <cp:revision>55</cp:revision>
  <dcterms:created xsi:type="dcterms:W3CDTF">2021-02-07T18:47:26Z</dcterms:created>
  <dcterms:modified xsi:type="dcterms:W3CDTF">2021-02-12T06:08:14Z</dcterms:modified>
</cp:coreProperties>
</file>