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DA64-CB03-4E8F-BDD9-50902DDFEC05}" type="datetimeFigureOut">
              <a:rPr lang="sk-SK" smtClean="0"/>
              <a:pPr/>
              <a:t>4. 2. 2021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0BD1-DDE0-41C0-AF7B-E15C80C6DF3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154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DA64-CB03-4E8F-BDD9-50902DDFEC05}" type="datetimeFigureOut">
              <a:rPr lang="sk-SK" smtClean="0"/>
              <a:pPr/>
              <a:t>4. 2. 2021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0BD1-DDE0-41C0-AF7B-E15C80C6DF3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937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DA64-CB03-4E8F-BDD9-50902DDFEC05}" type="datetimeFigureOut">
              <a:rPr lang="sk-SK" smtClean="0"/>
              <a:pPr/>
              <a:t>4. 2. 2021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0BD1-DDE0-41C0-AF7B-E15C80C6DF3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334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DA64-CB03-4E8F-BDD9-50902DDFEC05}" type="datetimeFigureOut">
              <a:rPr lang="sk-SK" smtClean="0"/>
              <a:pPr/>
              <a:t>4. 2. 2021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0BD1-DDE0-41C0-AF7B-E15C80C6DF3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8897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DA64-CB03-4E8F-BDD9-50902DDFEC05}" type="datetimeFigureOut">
              <a:rPr lang="sk-SK" smtClean="0"/>
              <a:pPr/>
              <a:t>4. 2. 2021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0BD1-DDE0-41C0-AF7B-E15C80C6DF3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80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DA64-CB03-4E8F-BDD9-50902DDFEC05}" type="datetimeFigureOut">
              <a:rPr lang="sk-SK" smtClean="0"/>
              <a:pPr/>
              <a:t>4. 2. 2021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0BD1-DDE0-41C0-AF7B-E15C80C6DF3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2399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DA64-CB03-4E8F-BDD9-50902DDFEC05}" type="datetimeFigureOut">
              <a:rPr lang="sk-SK" smtClean="0"/>
              <a:pPr/>
              <a:t>4. 2. 2021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0BD1-DDE0-41C0-AF7B-E15C80C6DF3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9049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DA64-CB03-4E8F-BDD9-50902DDFEC05}" type="datetimeFigureOut">
              <a:rPr lang="sk-SK" smtClean="0"/>
              <a:pPr/>
              <a:t>4. 2. 2021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0BD1-DDE0-41C0-AF7B-E15C80C6DF3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0370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DA64-CB03-4E8F-BDD9-50902DDFEC05}" type="datetimeFigureOut">
              <a:rPr lang="sk-SK" smtClean="0"/>
              <a:pPr/>
              <a:t>4. 2. 2021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0BD1-DDE0-41C0-AF7B-E15C80C6DF3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0316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DA64-CB03-4E8F-BDD9-50902DDFEC05}" type="datetimeFigureOut">
              <a:rPr lang="sk-SK" smtClean="0"/>
              <a:pPr/>
              <a:t>4. 2. 2021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0BD1-DDE0-41C0-AF7B-E15C80C6DF3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491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DA64-CB03-4E8F-BDD9-50902DDFEC05}" type="datetimeFigureOut">
              <a:rPr lang="sk-SK" smtClean="0"/>
              <a:pPr/>
              <a:t>4. 2. 2021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0BD1-DDE0-41C0-AF7B-E15C80C6DF3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24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4DA64-CB03-4E8F-BDD9-50902DDFEC05}" type="datetimeFigureOut">
              <a:rPr lang="sk-SK" smtClean="0"/>
              <a:pPr/>
              <a:t>4. 2. 2021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F0BD1-DDE0-41C0-AF7B-E15C80C6DF3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87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microsoft.com/office/2007/relationships/hdphoto" Target="../media/hdphoto1.wdp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Syntetické vlákna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9. ročník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1763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B050"/>
                </a:solidFill>
              </a:rPr>
              <a:t>POLYESTER</a:t>
            </a:r>
            <a:endParaRPr lang="sk-SK" b="1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75856" y="1600200"/>
            <a:ext cx="5410944" cy="4525963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PES</a:t>
            </a:r>
          </a:p>
          <a:p>
            <a:r>
              <a:rPr lang="sk-SK" dirty="0" smtClean="0"/>
              <a:t>Tesil, </a:t>
            </a:r>
            <a:r>
              <a:rPr lang="sk-SK" smtClean="0"/>
              <a:t>umelý hodváb</a:t>
            </a:r>
            <a:endParaRPr lang="sk-SK" dirty="0" smtClean="0"/>
          </a:p>
          <a:p>
            <a:r>
              <a:rPr lang="sk-SK" dirty="0" smtClean="0"/>
              <a:t>Jemné lesklé látky</a:t>
            </a:r>
          </a:p>
          <a:p>
            <a:r>
              <a:rPr lang="sk-SK" dirty="0" smtClean="0"/>
              <a:t>Nite</a:t>
            </a:r>
          </a:p>
          <a:p>
            <a:r>
              <a:rPr lang="sk-SK" dirty="0" smtClean="0"/>
              <a:t>Dut</a:t>
            </a:r>
            <a:r>
              <a:rPr lang="sk-SK" dirty="0"/>
              <a:t>é</a:t>
            </a:r>
            <a:r>
              <a:rPr lang="sk-SK" dirty="0" smtClean="0"/>
              <a:t> vlákno</a:t>
            </a:r>
          </a:p>
          <a:p>
            <a:r>
              <a:rPr lang="sk-SK" dirty="0" smtClean="0"/>
              <a:t>Podšívky</a:t>
            </a:r>
          </a:p>
          <a:p>
            <a:r>
              <a:rPr lang="sk-SK" dirty="0" err="1"/>
              <a:t>Š</a:t>
            </a:r>
            <a:r>
              <a:rPr lang="sk-SK" dirty="0" err="1" smtClean="0"/>
              <a:t>uštiak</a:t>
            </a:r>
            <a:endParaRPr lang="sk-SK" dirty="0"/>
          </a:p>
        </p:txBody>
      </p:sp>
      <p:pic>
        <p:nvPicPr>
          <p:cNvPr id="4" name="Picture 2" descr="C:\Dropbox\Biológia\Obrázky\Prostredie\Recyklo\PES labe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883" y="116632"/>
            <a:ext cx="2375877" cy="170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Dropbox\Biológia\Obrázky\Prostredie\Recyklo\1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0313" y="25508"/>
            <a:ext cx="1542080" cy="277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Výsledok vyhľadávania obrázkov pre dopyt polyes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8" y="1988840"/>
            <a:ext cx="2846457" cy="279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Výsledok vyhľadávania obrázkov pre dopyt polyester ni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91" y="4781126"/>
            <a:ext cx="2918590" cy="195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Výsledok vyhľadávania obrázkov pre dopyt polyester dres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56177" y="3281542"/>
            <a:ext cx="2987824" cy="362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53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6" name="Picture 18" descr="Výsledok vyhľadávania obrázkov pre dopyt polyamid hadic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5"/>
          <a:stretch/>
        </p:blipFill>
        <p:spPr bwMode="auto">
          <a:xfrm rot="3202289">
            <a:off x="2552576" y="5356466"/>
            <a:ext cx="1394289" cy="136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B050"/>
                </a:solidFill>
              </a:rPr>
              <a:t>POLYAMID</a:t>
            </a:r>
            <a:endParaRPr lang="sk-SK" b="1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5192" y="157802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PA</a:t>
            </a:r>
          </a:p>
          <a:p>
            <a:r>
              <a:rPr lang="sk-SK" dirty="0" smtClean="0"/>
              <a:t>SILON, NYLON</a:t>
            </a:r>
          </a:p>
          <a:p>
            <a:r>
              <a:rPr lang="sk-SK" dirty="0" smtClean="0"/>
              <a:t>Pevné vlákna</a:t>
            </a:r>
          </a:p>
          <a:p>
            <a:r>
              <a:rPr lang="sk-SK" dirty="0" smtClean="0"/>
              <a:t>Pančušky</a:t>
            </a:r>
          </a:p>
          <a:p>
            <a:r>
              <a:rPr lang="sk-SK" dirty="0" smtClean="0"/>
              <a:t>Záclony</a:t>
            </a:r>
          </a:p>
          <a:p>
            <a:r>
              <a:rPr lang="sk-SK" dirty="0" smtClean="0"/>
              <a:t>Koberce</a:t>
            </a:r>
          </a:p>
          <a:p>
            <a:r>
              <a:rPr lang="sk-SK" dirty="0" smtClean="0"/>
              <a:t>Laná, hadice</a:t>
            </a:r>
            <a:endParaRPr lang="sk-SK" dirty="0"/>
          </a:p>
        </p:txBody>
      </p:sp>
      <p:pic>
        <p:nvPicPr>
          <p:cNvPr id="7170" name="Picture 2" descr="C:\Dropbox\Biológia\Obrázky\Prostredie\Recyklo\nylon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1760" y="1205014"/>
            <a:ext cx="4176464" cy="99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ropbox\Biológia\Obrázky\Prostredie\Recyklo\Nylo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08304" y="95148"/>
            <a:ext cx="1640760" cy="232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ropbox\Biológia\Obrázky\Prostredie\Recyklo\polyamid label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16642"/>
            <a:ext cx="1512168" cy="156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Výsledok vyhľadávania obrázkov pre dopyt polyamid rop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11960" y="5271296"/>
            <a:ext cx="2520280" cy="153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úvisiaci obrázo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77" y="3785231"/>
            <a:ext cx="1598045" cy="141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Výsledok vyhľadávania obrázkov pre dopyt polyamid pru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581360"/>
            <a:ext cx="1608113" cy="120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Výsledok vyhľadávania obrázkov pre dopyt polyamid silonky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32240" y="3717032"/>
            <a:ext cx="2307701" cy="305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Výsledok vyhľadávania obrázkov pre dopyt polyamid koberec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02190"/>
            <a:ext cx="1944216" cy="129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POLYAMID STRIP textilné rukavice - pracovné rukavice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20035" y="2860727"/>
            <a:ext cx="147995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12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B050"/>
                </a:solidFill>
              </a:rPr>
              <a:t>POLYAKRYL</a:t>
            </a:r>
            <a:endParaRPr lang="sk-SK" b="1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79712" y="1556792"/>
            <a:ext cx="7029275" cy="4525963"/>
          </a:xfrm>
        </p:spPr>
        <p:txBody>
          <a:bodyPr/>
          <a:lstStyle/>
          <a:p>
            <a:r>
              <a:rPr lang="sk-SK" dirty="0" smtClean="0"/>
              <a:t>PAN</a:t>
            </a:r>
          </a:p>
          <a:p>
            <a:r>
              <a:rPr lang="sk-SK" dirty="0" smtClean="0"/>
              <a:t>Umelá vlna</a:t>
            </a:r>
          </a:p>
          <a:p>
            <a:r>
              <a:rPr lang="sk-SK" dirty="0" smtClean="0"/>
              <a:t>Svetre, čiapky</a:t>
            </a:r>
          </a:p>
          <a:p>
            <a:r>
              <a:rPr lang="sk-SK" dirty="0" smtClean="0"/>
              <a:t>Teplé koberce</a:t>
            </a:r>
            <a:endParaRPr lang="sk-SK" dirty="0"/>
          </a:p>
        </p:txBody>
      </p:sp>
      <p:pic>
        <p:nvPicPr>
          <p:cNvPr id="8196" name="Picture 4" descr="C:\Dropbox\Biológia\Obrázky\Prostredie\Recyklo\akry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404664"/>
            <a:ext cx="156006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Dropbox\Biológia\Obrázky\Prostredie\Recyklo\polyakry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36296" y="116633"/>
            <a:ext cx="1772691" cy="204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Výsledok vyhľadávania obrázkov pre dopyt polyakry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65" y="4225712"/>
            <a:ext cx="3471700" cy="231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Výsledok vyhľadávania obrázkov pre dopyt polyacryl labe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057" y="1988840"/>
            <a:ext cx="3192289" cy="186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Súvisiaci obrázo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55722"/>
            <a:ext cx="4355976" cy="290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66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4104456" cy="1143000"/>
          </a:xfrm>
        </p:spPr>
        <p:txBody>
          <a:bodyPr/>
          <a:lstStyle/>
          <a:p>
            <a:r>
              <a:rPr lang="sk-SK" b="1" dirty="0" smtClean="0">
                <a:solidFill>
                  <a:srgbClr val="00B050"/>
                </a:solidFill>
              </a:rPr>
              <a:t>POLYURETÁN</a:t>
            </a:r>
            <a:endParaRPr lang="sk-SK" b="1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PUR</a:t>
            </a:r>
          </a:p>
          <a:p>
            <a:r>
              <a:rPr lang="sk-SK" dirty="0" smtClean="0"/>
              <a:t>Molitan, </a:t>
            </a:r>
            <a:r>
              <a:rPr lang="sk-SK" dirty="0" err="1"/>
              <a:t>E</a:t>
            </a:r>
            <a:r>
              <a:rPr lang="sk-SK" dirty="0" err="1" smtClean="0"/>
              <a:t>lastan</a:t>
            </a:r>
            <a:r>
              <a:rPr lang="sk-SK" dirty="0"/>
              <a:t>,</a:t>
            </a:r>
            <a:r>
              <a:rPr lang="sk-SK" dirty="0" smtClean="0"/>
              <a:t> </a:t>
            </a:r>
            <a:r>
              <a:rPr lang="sk-SK" dirty="0" err="1" smtClean="0"/>
              <a:t>Lycra</a:t>
            </a:r>
            <a:r>
              <a:rPr lang="sk-SK" dirty="0" smtClean="0"/>
              <a:t>, </a:t>
            </a:r>
            <a:r>
              <a:rPr lang="sk-SK" dirty="0" err="1" smtClean="0"/>
              <a:t>Spandex</a:t>
            </a:r>
            <a:endParaRPr lang="sk-SK" dirty="0" smtClean="0"/>
          </a:p>
          <a:p>
            <a:r>
              <a:rPr lang="sk-SK" dirty="0" smtClean="0"/>
              <a:t>Pružná hmota</a:t>
            </a:r>
          </a:p>
          <a:p>
            <a:r>
              <a:rPr lang="sk-SK" dirty="0" smtClean="0"/>
              <a:t>Penový polyuretán</a:t>
            </a:r>
          </a:p>
          <a:p>
            <a:r>
              <a:rPr lang="sk-SK" dirty="0" smtClean="0"/>
              <a:t>Elastické vlákna</a:t>
            </a:r>
          </a:p>
          <a:p>
            <a:endParaRPr lang="sk-SK" dirty="0"/>
          </a:p>
        </p:txBody>
      </p:sp>
      <p:pic>
        <p:nvPicPr>
          <p:cNvPr id="10242" name="Picture 2" descr="Súvisiaci obrázo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71" b="23701"/>
          <a:stretch/>
        </p:blipFill>
        <p:spPr bwMode="auto">
          <a:xfrm>
            <a:off x="95250" y="4349485"/>
            <a:ext cx="2028478" cy="83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Výsledok vyhľadávania obrázkov pre dopyt pu pe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5222"/>
            <a:ext cx="5220072" cy="165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Výsledok vyhľadávania obrázkov pre dopyt pu pe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637" y="4388198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Výsledok vyhľadávania obrázkov pre dopyt elast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211" y="2104973"/>
            <a:ext cx="2136411" cy="223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Súvisiaci obrázo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52936"/>
            <a:ext cx="2109787" cy="210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Výsledok vyhľadávania obrázkov pre dopyt lycra logo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4" b="15218"/>
          <a:stretch/>
        </p:blipFill>
        <p:spPr bwMode="auto">
          <a:xfrm>
            <a:off x="5684393" y="1242118"/>
            <a:ext cx="1269818" cy="88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Výsledok vyhľadávania obrázkov pre dopyt lycra elastan labe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213"/>
            <a:ext cx="1680121" cy="133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Výsledok vyhľadávania obrázkov pre dopyt elastan label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63688" y="158723"/>
            <a:ext cx="1368152" cy="131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Súvisiaci obrázo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0311" y="48378"/>
            <a:ext cx="1698769" cy="183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65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56</Words>
  <Application>Microsoft Office PowerPoint</Application>
  <PresentationFormat>Prezentácia na obrazovke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6" baseType="lpstr">
      <vt:lpstr>Motív Office</vt:lpstr>
      <vt:lpstr>Syntetické vlákna</vt:lpstr>
      <vt:lpstr>POLYESTER</vt:lpstr>
      <vt:lpstr>POLYAMID</vt:lpstr>
      <vt:lpstr>POLYAKRYL</vt:lpstr>
      <vt:lpstr>POLYURETÁN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Plasty a syntetické vlákna</dc:title>
  <dc:creator>Katka Radvanská</dc:creator>
  <cp:lastModifiedBy>Katka Radvanska</cp:lastModifiedBy>
  <cp:revision>46</cp:revision>
  <dcterms:created xsi:type="dcterms:W3CDTF">2018-06-05T16:16:29Z</dcterms:created>
  <dcterms:modified xsi:type="dcterms:W3CDTF">2021-02-04T09:37:36Z</dcterms:modified>
</cp:coreProperties>
</file>