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72" r:id="rId7"/>
    <p:sldId id="277" r:id="rId8"/>
    <p:sldId id="287" r:id="rId9"/>
    <p:sldId id="276" r:id="rId10"/>
    <p:sldId id="286" r:id="rId11"/>
    <p:sldId id="279" r:id="rId12"/>
    <p:sldId id="282" r:id="rId13"/>
    <p:sldId id="278" r:id="rId14"/>
    <p:sldId id="281" r:id="rId15"/>
    <p:sldId id="283" r:id="rId16"/>
    <p:sldId id="273" r:id="rId17"/>
    <p:sldId id="274" r:id="rId18"/>
    <p:sldId id="285" r:id="rId19"/>
    <p:sldId id="275" r:id="rId20"/>
    <p:sldId id="280" r:id="rId21"/>
    <p:sldId id="284" r:id="rId22"/>
    <p:sldId id="288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6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429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570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617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712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65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53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779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471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290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926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583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ED55-1CB8-44A5-999E-E9C680CBA589}" type="datetimeFigureOut">
              <a:rPr lang="sk-SK" smtClean="0"/>
              <a:t>8. 2. 2021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2C286-37EF-42C9-9A3A-6085667EDCB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97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sk/url?sa=i&amp;rct=j&amp;q=&amp;esrc=s&amp;source=images&amp;cd=&amp;cad=rja&amp;uact=8&amp;ved=2ahUKEwj378q0xe3YAhWRjqQKHaJCDhsQjRx6BAgAEAY&amp;url=http://geosvet.paleoklub.sk/2013/05/&amp;psig=AOvVaw3e2uiaZr3Xxua7-hua63NI&amp;ust=15167782355354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sk/url?sa=i&amp;rct=j&amp;q=&amp;esrc=s&amp;source=images&amp;cd=&amp;cad=rja&amp;uact=8&amp;ved=2ahUKEwiDvrnoxe3YAhWNCewKHXXiDQcQjRx6BAgAEAY&amp;url=https://www.livescience.com/23140-sahara-desert.html&amp;psig=AOvVaw1DhzYJ__5tpVaJHEmItB3c&amp;ust=15167783493095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sledok vyhľadávania obrázkov pre dopyt usadené horn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493" cy="68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59832" y="0"/>
            <a:ext cx="6077660" cy="1470025"/>
          </a:xfrm>
        </p:spPr>
        <p:txBody>
          <a:bodyPr/>
          <a:lstStyle/>
          <a:p>
            <a:r>
              <a:rPr lang="sk-SK" b="1" dirty="0" smtClean="0"/>
              <a:t>USADENÉ HORNINY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3987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ky\Katka\2014 Avalon\_MG_90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168" y="3789040"/>
            <a:ext cx="4574940" cy="30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ky\Katka\2000-2002\Mexico2000\Pl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72" y="0"/>
            <a:ext cx="4595812" cy="31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ky\Dášenka a Alenka a Zuzanka\2019\07 Júl\8.-19.7.2019 Azorské ostrovy\15.7.2019 Sete Cidades\_MG_86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72" y="3772644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jordan sand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1830" y="317798"/>
            <a:ext cx="4376277" cy="28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31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SPRAŠ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Žltkastý mäkký sediment, naviaty vetrom.</a:t>
            </a:r>
          </a:p>
          <a:p>
            <a:r>
              <a:rPr lang="sk-SK" dirty="0" smtClean="0"/>
              <a:t>V Číne je hrubý stovky metrov – Žltá rieka</a:t>
            </a:r>
          </a:p>
          <a:p>
            <a:r>
              <a:rPr lang="sk-SK" dirty="0" smtClean="0"/>
              <a:t>Trnavská pahorkatina – černozeme na spraši</a:t>
            </a:r>
          </a:p>
          <a:p>
            <a:endParaRPr lang="sk-SK" dirty="0"/>
          </a:p>
        </p:txBody>
      </p:sp>
      <p:pic>
        <p:nvPicPr>
          <p:cNvPr id="4098" name="Picture 2" descr="Výsledok vyhľadávania obrázkov pre dopyt spraše na slovensku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573016"/>
            <a:ext cx="4798920" cy="309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thumb/8/87/LoessVicksburg.jpg/1280px-LoessVicksbur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3356992"/>
            <a:ext cx="273604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HRNČIARSKA - TEHLIARSKA HLINA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Keramika (</a:t>
            </a:r>
            <a:r>
              <a:rPr lang="sk-SK" i="1" dirty="0" err="1" smtClean="0"/>
              <a:t>pottery</a:t>
            </a:r>
            <a:r>
              <a:rPr lang="sk-SK" dirty="0" smtClean="0"/>
              <a:t>)</a:t>
            </a:r>
          </a:p>
          <a:p>
            <a:r>
              <a:rPr lang="sk-SK" dirty="0" smtClean="0"/>
              <a:t>Tehelne v našom regióne </a:t>
            </a:r>
            <a:endParaRPr lang="sk-SK" dirty="0"/>
          </a:p>
        </p:txBody>
      </p:sp>
      <p:pic>
        <p:nvPicPr>
          <p:cNvPr id="7170" name="Picture 2" descr="Výsledok vyhľadávania obrázkov pre dopyt tehl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8080" y="4296037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ok vyhľadávania obrázkov pre dopyt keramika modr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" y="3122789"/>
            <a:ext cx="5585492" cy="358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Výsledok vyhľadávania obrázkov pre dopyt tehla trna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757756" y="1879867"/>
            <a:ext cx="3078261" cy="170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k-SK" b="1" dirty="0" smtClean="0"/>
              <a:t>ÍL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110754"/>
            <a:ext cx="8229600" cy="452596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Veľmi jemná hornina, naplavená riekou.</a:t>
            </a:r>
          </a:p>
          <a:p>
            <a:r>
              <a:rPr lang="sk-SK" sz="2800" dirty="0" smtClean="0"/>
              <a:t>Vysušený je prachový, vo vode napučiava – mazľavý a potom zase popuká</a:t>
            </a:r>
          </a:p>
          <a:p>
            <a:r>
              <a:rPr lang="sk-SK" sz="2800" dirty="0" smtClean="0"/>
              <a:t>Izolácia pod skládkami, vodnými nádržami</a:t>
            </a:r>
          </a:p>
          <a:p>
            <a:r>
              <a:rPr lang="sk-SK" sz="2800" dirty="0" smtClean="0"/>
              <a:t>Úrodné bahno, ktoré prináša rieka po záplavách: Níl, Žltá rieka, Žitný ostrov</a:t>
            </a:r>
            <a:endParaRPr lang="sk-SK" sz="2800" dirty="0"/>
          </a:p>
        </p:txBody>
      </p:sp>
      <p:pic>
        <p:nvPicPr>
          <p:cNvPr id="8194" name="Picture 2" descr="Výsledok vyhľadávania obrázkov pre dopyt í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232" y="4149080"/>
            <a:ext cx="4620768" cy="259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ok vyhľadávania obrázkov pre dopyt blato popukané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80734"/>
            <a:ext cx="3836354" cy="28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0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Výsledok vyhľadávania obrázkov pre dopyt smect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416" y="476965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ok vyhľadávania obrázkov pre dopyt makeup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732240" y="4769654"/>
            <a:ext cx="2411760" cy="20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Fotky\Dášenka a Alenka a Zuzanka\2020\08 August\6.-9.8.2020 Veľký Lél\IMG_39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" y="3500016"/>
            <a:ext cx="5000557" cy="33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Fotky\Dášenka a Alenka a Zuzanka\2020\08 August\6.-9.8.2020 Veľký Lél\IMG_39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733968" y="774138"/>
            <a:ext cx="4644461" cy="30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Fotky\Dášenka a Alenka a Zuzanka\2020\08 August\6.-9.8.2020 Veľký Lél\IMG_371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07" y="44944"/>
            <a:ext cx="4860250" cy="32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3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KAOLÍN   </a:t>
            </a:r>
            <a:r>
              <a:rPr lang="ja-JP" altLang="en-US" b="1" dirty="0"/>
              <a:t>高</a:t>
            </a:r>
            <a:r>
              <a:rPr lang="ja-JP" altLang="en-US" b="1" dirty="0" smtClean="0"/>
              <a:t>岭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19672" y="1600200"/>
            <a:ext cx="6995120" cy="4525963"/>
          </a:xfrm>
        </p:spPr>
        <p:txBody>
          <a:bodyPr/>
          <a:lstStyle/>
          <a:p>
            <a:r>
              <a:rPr lang="sk-SK" dirty="0" smtClean="0"/>
              <a:t>Najjemnejší biely íl</a:t>
            </a:r>
          </a:p>
          <a:p>
            <a:r>
              <a:rPr lang="sk-SK" dirty="0" smtClean="0"/>
              <a:t>Čína, </a:t>
            </a:r>
            <a:r>
              <a:rPr lang="sk-SK" dirty="0"/>
              <a:t>Karlove </a:t>
            </a:r>
            <a:r>
              <a:rPr lang="sk-SK" dirty="0" smtClean="0"/>
              <a:t>Vary, Poltár</a:t>
            </a:r>
          </a:p>
          <a:p>
            <a:r>
              <a:rPr lang="sk-SK" dirty="0" smtClean="0"/>
              <a:t>Najjemnejší porcelán (</a:t>
            </a:r>
            <a:r>
              <a:rPr lang="sk-SK" i="1" dirty="0" err="1" smtClean="0"/>
              <a:t>China</a:t>
            </a:r>
            <a:r>
              <a:rPr lang="sk-SK" dirty="0" smtClean="0"/>
              <a:t>)</a:t>
            </a:r>
            <a:endParaRPr lang="sk-SK" dirty="0"/>
          </a:p>
        </p:txBody>
      </p:sp>
      <p:pic>
        <p:nvPicPr>
          <p:cNvPr id="6146" name="Picture 2" descr="Výsledok vyhľadávania obrázkov pre dopyt kaolí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1" y="3904781"/>
            <a:ext cx="5040560" cy="29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kaolí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93134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ok vyhľadávania obrázkov pre dopyt čínska váza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343328"/>
            <a:ext cx="1512168" cy="33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Výsledok vyhľadávania obrázkov pre dopyt karlovarský ružový porcelán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7389" y="339753"/>
            <a:ext cx="2060675" cy="34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5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sk-SK" b="1" dirty="0" smtClean="0">
                <a:solidFill>
                  <a:srgbClr val="00B050"/>
                </a:solidFill>
              </a:rPr>
              <a:t>SPEVNENÉ </a:t>
            </a:r>
            <a:r>
              <a:rPr lang="sk-SK" b="1" dirty="0">
                <a:solidFill>
                  <a:srgbClr val="00B050"/>
                </a:solidFill>
              </a:rPr>
              <a:t>HORNINY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ZLEPENEC </a:t>
            </a:r>
          </a:p>
          <a:p>
            <a:pPr marL="0" indent="0">
              <a:buNone/>
            </a:pPr>
            <a:r>
              <a:rPr lang="sk-SK" b="1" dirty="0" smtClean="0"/>
              <a:t>PIESKOVEC</a:t>
            </a:r>
          </a:p>
          <a:p>
            <a:pPr marL="0" indent="0">
              <a:buNone/>
            </a:pPr>
            <a:r>
              <a:rPr lang="sk-SK" b="1" dirty="0" smtClean="0"/>
              <a:t>PRACHOVEC</a:t>
            </a:r>
          </a:p>
          <a:p>
            <a:pPr marL="0" indent="0">
              <a:buNone/>
            </a:pPr>
            <a:r>
              <a:rPr lang="sk-SK" b="1" dirty="0" smtClean="0"/>
              <a:t>ÍLOVEC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161531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ZLEPENEC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Zložený z úlomkov starších hornín – štrku a jemnejšieho </a:t>
            </a:r>
            <a:r>
              <a:rPr lang="sk-SK" dirty="0"/>
              <a:t>materiálu, ktorý vypĺňa </a:t>
            </a:r>
            <a:r>
              <a:rPr lang="sk-SK" dirty="0" smtClean="0"/>
              <a:t>medzery – </a:t>
            </a:r>
            <a:r>
              <a:rPr lang="sk-SK" b="1" dirty="0" smtClean="0"/>
              <a:t>tmel </a:t>
            </a:r>
            <a:r>
              <a:rPr lang="sk-SK" dirty="0" smtClean="0"/>
              <a:t>– podobný cementu</a:t>
            </a:r>
          </a:p>
          <a:p>
            <a:r>
              <a:rPr lang="sk-SK" dirty="0" smtClean="0"/>
              <a:t>Súľovské skaly</a:t>
            </a:r>
            <a:endParaRPr lang="sk-SK" dirty="0"/>
          </a:p>
        </p:txBody>
      </p:sp>
      <p:pic>
        <p:nvPicPr>
          <p:cNvPr id="4" name="Picture 2" descr="Výsledok vyhľadávania obrázkov pre dopyt súlovske skal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50154"/>
            <a:ext cx="4355976" cy="290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ýsledok vyhľadávania obrázkov pre dopyt súlovské zlepenc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02545"/>
            <a:ext cx="3670067" cy="35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tky\Marek a Katka spolu\2007\03 Manín\image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397590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ýsledok vyhľadávania obrázkov pre dopyt zlepenec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323" y="2204864"/>
            <a:ext cx="4805816" cy="36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2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ok vyhľadávania obrázkov pre dopyt sand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798524"/>
            <a:ext cx="3360433" cy="28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PIESKOVEC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r>
              <a:rPr lang="sk-SK" dirty="0" smtClean="0"/>
              <a:t>Vznikol spevnením piesku - </a:t>
            </a:r>
            <a:r>
              <a:rPr lang="sk-SK" i="1" dirty="0" err="1" smtClean="0"/>
              <a:t>sandstone</a:t>
            </a:r>
            <a:endParaRPr lang="sk-SK" i="1" dirty="0" smtClean="0"/>
          </a:p>
          <a:p>
            <a:r>
              <a:rPr lang="sk-SK" dirty="0" smtClean="0"/>
              <a:t>Pieskovce a piesky – najrozšírenejšia sedimentárna hornina – tvoria 25% všetkých </a:t>
            </a:r>
            <a:r>
              <a:rPr lang="sk-SK" dirty="0"/>
              <a:t>známych sedimentov na povrchu Zeme. </a:t>
            </a:r>
            <a:endParaRPr lang="sk-SK" dirty="0" smtClean="0"/>
          </a:p>
          <a:p>
            <a:r>
              <a:rPr lang="sk-SK" dirty="0" smtClean="0"/>
              <a:t>Oravská Magura, </a:t>
            </a:r>
            <a:r>
              <a:rPr lang="sk-SK" dirty="0" err="1" smtClean="0"/>
              <a:t>Prachovské</a:t>
            </a:r>
            <a:r>
              <a:rPr lang="sk-SK" dirty="0" smtClean="0"/>
              <a:t> skaly ČR</a:t>
            </a:r>
            <a:endParaRPr lang="sk-SK" dirty="0"/>
          </a:p>
        </p:txBody>
      </p:sp>
      <p:pic>
        <p:nvPicPr>
          <p:cNvPr id="2050" name="Picture 2" descr="Výsledok vyhľadávania obrázkov pre dopyt prachovské skál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84862"/>
            <a:ext cx="332105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sandstone minecra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1146" y="13979"/>
            <a:ext cx="1902853" cy="190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k-SK" b="1" dirty="0" smtClean="0"/>
              <a:t>USADENINA – SEDIMENT</a:t>
            </a:r>
            <a:endParaRPr lang="sk-SK" b="1" dirty="0"/>
          </a:p>
        </p:txBody>
      </p:sp>
      <p:pic>
        <p:nvPicPr>
          <p:cNvPr id="1026" name="Picture 2" descr="Výsledok vyhľadávania obrázkov pre dopyt turecká káv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37" y="1124744"/>
            <a:ext cx="4536504" cy="22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usadenina v kanvici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90583"/>
            <a:ext cx="4396539" cy="29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usadenina v zách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55672"/>
            <a:ext cx="3552814" cy="28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ok vyhľadávania obrázkov pre dopyt zeleninová polievk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256" y="1052736"/>
            <a:ext cx="3377590" cy="25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ok vyhľadávania obrázkov pre dopyt sfing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58882"/>
            <a:ext cx="4626020" cy="308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ropbox\! Katka a Marek\IMG_20181012_1148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827" y="3558882"/>
            <a:ext cx="4243315" cy="31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Fotky\Katka\2006\Tasmania\10 Maria Island\Painted Cliffs\IMG_28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999" y="260648"/>
            <a:ext cx="466301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Fotky\Katka\2006\Tasmania\10 Maria Island\Painted Cliffs\IMG_28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558" y="225227"/>
            <a:ext cx="4452492" cy="29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ÍLOVEC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sk-SK" dirty="0" smtClean="0"/>
              <a:t>Spevnená ílovitá hornina – na dne jazier, morí</a:t>
            </a:r>
          </a:p>
          <a:p>
            <a:r>
              <a:rPr lang="sk-SK" dirty="0" smtClean="0"/>
              <a:t>Oravská Magura</a:t>
            </a:r>
          </a:p>
          <a:p>
            <a:r>
              <a:rPr lang="sk-SK" dirty="0" smtClean="0"/>
              <a:t>Ďalším spevnením z neho vzniká </a:t>
            </a:r>
            <a:r>
              <a:rPr lang="sk-SK" b="1" dirty="0" smtClean="0"/>
              <a:t>ílovitá bridlica</a:t>
            </a:r>
            <a:endParaRPr lang="sk-SK" b="1" dirty="0"/>
          </a:p>
        </p:txBody>
      </p:sp>
      <p:pic>
        <p:nvPicPr>
          <p:cNvPr id="9218" name="Picture 2" descr="Výsledok vyhľadávania obrázkov pre dopyt ílov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05286"/>
            <a:ext cx="3348446" cy="28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ok vyhľadávania obrázkov pre dopyt ílovitá bridlic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422573"/>
            <a:ext cx="4285409" cy="32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Domáca úloha</a:t>
            </a:r>
            <a:endParaRPr lang="sk-SK" dirty="0"/>
          </a:p>
        </p:txBody>
      </p:sp>
      <p:pic>
        <p:nvPicPr>
          <p:cNvPr id="1026" name="Picture 2" descr="C:\Users\Katka\Dropbox\! Katka a Marek\20191120_0834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9" y="1556792"/>
            <a:ext cx="69127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kýblik hli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16" y="4725144"/>
            <a:ext cx="213285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lopatka do piesk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9216" y="1484784"/>
            <a:ext cx="1836253" cy="18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hnutá šípka 3"/>
          <p:cNvSpPr/>
          <p:nvPr/>
        </p:nvSpPr>
        <p:spPr>
          <a:xfrm rot="5400000">
            <a:off x="6697188" y="2992943"/>
            <a:ext cx="1479221" cy="1985182"/>
          </a:xfrm>
          <a:prstGeom prst="bent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3.5 The Rock Cycle – Physical Geography and Natural Disaste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76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USADENÉ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Podľa typu zvetrávania: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ÚLOMKOVITÉ</a:t>
            </a:r>
            <a:r>
              <a:rPr lang="sk-SK" dirty="0" smtClean="0"/>
              <a:t>: mechanické zvetrávanie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ORGANOGÉNNE</a:t>
            </a:r>
            <a:r>
              <a:rPr lang="sk-SK" dirty="0" smtClean="0"/>
              <a:t>: odumieraním živých organizmov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CHEMOGÉNNE</a:t>
            </a:r>
            <a:r>
              <a:rPr lang="sk-SK" dirty="0" smtClean="0"/>
              <a:t>: chemickým pôsobením vody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Usadené horniny | Biológia pre 8. ročník základných škôl a 3. ročník  osemročných gymnázi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627784" cy="19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Užitočné diagramy uľahčujú klasifikovať sedimentárnych horní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660163"/>
            <a:ext cx="2561191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nlyOnePlanet Australia: Maria Isla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02652"/>
            <a:ext cx="3168352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0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70C0"/>
                </a:solidFill>
              </a:rPr>
              <a:t>ÚLOMKOVITÉ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sk-SK" dirty="0" smtClean="0"/>
              <a:t>Vznikli z tuhého materiálu zvetrávaním a usádzaním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NESPEVNENÉ</a:t>
            </a:r>
            <a:r>
              <a:rPr lang="sk-SK" dirty="0" smtClean="0"/>
              <a:t>: čerstvo zvetrané, jemné, </a:t>
            </a:r>
            <a:r>
              <a:rPr lang="sk-SK" dirty="0" err="1" smtClean="0"/>
              <a:t>zrniečkovité</a:t>
            </a:r>
            <a:r>
              <a:rPr lang="sk-SK" dirty="0" smtClean="0"/>
              <a:t>, kamienkové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SPEVNENÉ</a:t>
            </a:r>
            <a:r>
              <a:rPr lang="sk-SK" dirty="0" smtClean="0"/>
              <a:t>: stuhli pôsobením času, tlaku, chémie</a:t>
            </a:r>
            <a:endParaRPr lang="sk-SK" dirty="0"/>
          </a:p>
        </p:txBody>
      </p:sp>
      <p:pic>
        <p:nvPicPr>
          <p:cNvPr id="4098" name="Picture 2" descr="Zlepenec – Wikipédi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45186"/>
            <a:ext cx="2764202" cy="20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esok a mechanické nečistoty vo vode | ČistáVoda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810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66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NESPEVNENÉ HORNINY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ŠTRK: </a:t>
            </a:r>
            <a:r>
              <a:rPr lang="sk-SK" dirty="0" smtClean="0"/>
              <a:t>nad 2 mm</a:t>
            </a:r>
          </a:p>
          <a:p>
            <a:pPr marL="0" indent="0">
              <a:buNone/>
            </a:pPr>
            <a:r>
              <a:rPr lang="sk-SK" b="1" dirty="0" smtClean="0"/>
              <a:t>PIESOK:</a:t>
            </a:r>
            <a:r>
              <a:rPr lang="sk-SK" dirty="0" smtClean="0"/>
              <a:t> 2 – 0,063 mm</a:t>
            </a:r>
          </a:p>
          <a:p>
            <a:pPr marL="0" indent="0">
              <a:buNone/>
            </a:pPr>
            <a:r>
              <a:rPr lang="sk-SK" b="1" dirty="0" smtClean="0"/>
              <a:t>SPRAŠ:</a:t>
            </a:r>
            <a:r>
              <a:rPr lang="sk-SK" dirty="0" smtClean="0"/>
              <a:t> 0,063 – 0,004 mm</a:t>
            </a:r>
          </a:p>
          <a:p>
            <a:pPr marL="0" indent="0">
              <a:buNone/>
            </a:pPr>
            <a:r>
              <a:rPr lang="sk-SK" b="1" dirty="0" smtClean="0"/>
              <a:t>ÍL:</a:t>
            </a:r>
            <a:r>
              <a:rPr lang="sk-SK" dirty="0" smtClean="0"/>
              <a:t> pod 0,004 mm   </a:t>
            </a:r>
            <a:r>
              <a:rPr lang="sk-SK" b="1" dirty="0" smtClean="0"/>
              <a:t>kaolín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19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ŠTRK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sk-SK" dirty="0" smtClean="0"/>
              <a:t>Zrnitý materiál – zvetrávanie, zrútenie, </a:t>
            </a:r>
            <a:r>
              <a:rPr lang="sk-SK" dirty="0" err="1" smtClean="0"/>
              <a:t>suťovisko</a:t>
            </a:r>
            <a:r>
              <a:rPr lang="sk-SK" dirty="0" smtClean="0"/>
              <a:t>, ľadovec, riečny, morský štrk</a:t>
            </a:r>
          </a:p>
          <a:p>
            <a:r>
              <a:rPr lang="sk-SK" dirty="0" smtClean="0"/>
              <a:t>Rôzne minerálne zloženie</a:t>
            </a:r>
            <a:endParaRPr lang="sk-SK" dirty="0"/>
          </a:p>
        </p:txBody>
      </p:sp>
      <p:pic>
        <p:nvPicPr>
          <p:cNvPr id="4" name="Picture 2" descr="HouseGarden - Gabión - Okrasný riečny štrk farebný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01" y="253006"/>
            <a:ext cx="3707904" cy="162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ečny štrk pestrý 8 - 16 mm 1 000 kg Big Bag nakúpiť v OBI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4897" y="0"/>
            <a:ext cx="324597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Výsledok vyhľadávania obrázkov pre dopyt št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0" y="3861048"/>
            <a:ext cx="410846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ok vyhľadávania obrázkov pre dopyt štrk andezit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3691414"/>
            <a:ext cx="3895150" cy="307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Výsledok vyhľadávania obrázkov pre dopyt štrkovisko ťažb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886" y="0"/>
            <a:ext cx="4608512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Fotky\Katka\2007\14 Tatry 5.jul\IMG_43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05554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Fotky\Dášenka a Alenka a Zuzanka\2018\07 Júl\15.7.2018 Senec\20180715_17324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617104" y="1079646"/>
            <a:ext cx="4549953" cy="21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Fotky\Dášenka a Alenka a Zuzanka\2018\07 Júl\15.7.2018 Senec\20180715_1732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5428" y="4653136"/>
            <a:ext cx="3686624" cy="207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k-SK" b="1" dirty="0" smtClean="0"/>
              <a:t>PIESOK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66738"/>
            <a:ext cx="8229600" cy="4525963"/>
          </a:xfrm>
        </p:spPr>
        <p:txBody>
          <a:bodyPr/>
          <a:lstStyle/>
          <a:p>
            <a:r>
              <a:rPr lang="sk-SK" dirty="0" smtClean="0"/>
              <a:t>Jemné kamienky rôzneho pôvodu: riečne, jazerné, morské, </a:t>
            </a:r>
            <a:r>
              <a:rPr lang="sk-SK" dirty="0" err="1" smtClean="0"/>
              <a:t>viate</a:t>
            </a:r>
            <a:r>
              <a:rPr lang="sk-SK" dirty="0" smtClean="0"/>
              <a:t> piesky (púšť, duny)</a:t>
            </a:r>
          </a:p>
          <a:p>
            <a:r>
              <a:rPr lang="sk-SK" dirty="0" smtClean="0"/>
              <a:t>Rôzne zloženie, najčastejšie kremičité, ale aj vápenaté, čadičové, obsidiánové</a:t>
            </a:r>
          </a:p>
          <a:p>
            <a:pPr marL="0" indent="0">
              <a:buNone/>
            </a:pPr>
            <a:r>
              <a:rPr lang="sk-SK" dirty="0" smtClean="0"/>
              <a:t>	Záhorie				Sahara</a:t>
            </a:r>
            <a:endParaRPr lang="sk-SK" dirty="0"/>
          </a:p>
          <a:p>
            <a:endParaRPr lang="sk-SK" dirty="0"/>
          </a:p>
        </p:txBody>
      </p:sp>
      <p:pic>
        <p:nvPicPr>
          <p:cNvPr id="4" name="Picture 2" descr="Súvisiaci obrázo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79188"/>
            <a:ext cx="4139952" cy="2759969"/>
          </a:xfrm>
          <a:prstGeom prst="rect">
            <a:avLst/>
          </a:prstGeom>
          <a:noFill/>
        </p:spPr>
      </p:pic>
      <p:pic>
        <p:nvPicPr>
          <p:cNvPr id="6" name="Picture 2" descr="Výsledok vyhľadávania obrázkov pre dopyt sahar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79188"/>
            <a:ext cx="4184867" cy="2789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8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284</Words>
  <Application>Microsoft Office PowerPoint</Application>
  <PresentationFormat>Prezentácia na obrazovke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3" baseType="lpstr">
      <vt:lpstr>Motív Office</vt:lpstr>
      <vt:lpstr>USADENÉ HORNINY</vt:lpstr>
      <vt:lpstr>USADENINA – SEDIMENT</vt:lpstr>
      <vt:lpstr>Prezentácia programu PowerPoint</vt:lpstr>
      <vt:lpstr>USADENÉ HORNINY</vt:lpstr>
      <vt:lpstr>ÚLOMKOVITÉ HORNINY</vt:lpstr>
      <vt:lpstr>NESPEVNENÉ HORNINY</vt:lpstr>
      <vt:lpstr>ŠTRK</vt:lpstr>
      <vt:lpstr>Prezentácia programu PowerPoint</vt:lpstr>
      <vt:lpstr>PIESOK</vt:lpstr>
      <vt:lpstr>Prezentácia programu PowerPoint</vt:lpstr>
      <vt:lpstr>SPRAŠ</vt:lpstr>
      <vt:lpstr>HRNČIARSKA - TEHLIARSKA HLINA</vt:lpstr>
      <vt:lpstr>ÍL</vt:lpstr>
      <vt:lpstr>Prezentácia programu PowerPoint</vt:lpstr>
      <vt:lpstr>KAOLÍN   高岭</vt:lpstr>
      <vt:lpstr>SPEVNENÉ HORNINY</vt:lpstr>
      <vt:lpstr>ZLEPENEC</vt:lpstr>
      <vt:lpstr>Prezentácia programu PowerPoint</vt:lpstr>
      <vt:lpstr>PIESKOVEC</vt:lpstr>
      <vt:lpstr>Prezentácia programu PowerPoint</vt:lpstr>
      <vt:lpstr>ÍLOVEC</vt:lpstr>
      <vt:lpstr>Domáca úloha</vt:lpstr>
    </vt:vector>
  </TitlesOfParts>
  <Company>EU SAV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USADENÉ HORNINY</dc:title>
  <dc:creator>Katka Radvanska</dc:creator>
  <cp:lastModifiedBy>Katka Radvanska</cp:lastModifiedBy>
  <cp:revision>46</cp:revision>
  <dcterms:created xsi:type="dcterms:W3CDTF">2021-02-07T18:47:26Z</dcterms:created>
  <dcterms:modified xsi:type="dcterms:W3CDTF">2021-02-08T08:40:58Z</dcterms:modified>
</cp:coreProperties>
</file>