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3" r:id="rId5"/>
    <p:sldId id="258" r:id="rId6"/>
    <p:sldId id="276" r:id="rId7"/>
    <p:sldId id="260" r:id="rId8"/>
    <p:sldId id="261" r:id="rId9"/>
    <p:sldId id="266" r:id="rId10"/>
    <p:sldId id="271" r:id="rId11"/>
    <p:sldId id="27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729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61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339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993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22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690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05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146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15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461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786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DAF6-E260-420C-9488-D67E26CE01D0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C527-3B5D-419E-B608-47C0B4206B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31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s://www.google.sk/url?sa=i&amp;rct=j&amp;q=&amp;esrc=s&amp;source=images&amp;cd=&amp;cad=rja&amp;uact=8&amp;ved=0ahUKEwjR4rL-ov3WAhUkMJoKHYfZCWUQjRwIBw&amp;url=https://www.izlato.sk/drahokamy/ruzenin&amp;psig=AOvVaw3251oJupN0oVvuIjUReBu-&amp;ust=1508522652587469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hyperlink" Target="http://www.google.sk/url?sa=i&amp;rct=j&amp;q=&amp;esrc=s&amp;source=images&amp;cd=&amp;cad=rja&amp;uact=8&amp;ved=0ahUKEwjDlM7Dpf3WAhWFPZoKHfwzDk8QjRwIBw&amp;url=http://www.e-tea.eu/p/1768/laserovy-kristal&amp;psig=AOvVaw3f7l2YVNyXSdUijUXSoVNW&amp;ust=1508523313292319" TargetMode="External"/><Relationship Id="rId4" Type="http://schemas.openxmlformats.org/officeDocument/2006/relationships/hyperlink" Target="http://www.google.sk/url?sa=i&amp;rct=j&amp;q=&amp;esrc=s&amp;source=images&amp;cd=&amp;cad=rja&amp;uact=8&amp;ved=0ahUKEwicid6tov3WAhUlM5oKHdSZCg4QjRwIBw&amp;url=http://www.jtv.com/library/onyx-facts.html&amp;psig=AOvVaw0ve-66MbNNhB0v4uCkYTrA&amp;ust=1508522470939801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POZNÁVAME MINERÁLY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622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SĽUDA – </a:t>
            </a:r>
            <a:r>
              <a:rPr lang="sk-SK" b="1" dirty="0" err="1" smtClean="0"/>
              <a:t>muskovit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KAl</a:t>
            </a:r>
            <a:r>
              <a:rPr lang="sk-SK" baseline="-25000" dirty="0" smtClean="0"/>
              <a:t>2</a:t>
            </a:r>
            <a:r>
              <a:rPr lang="sk-SK" dirty="0" smtClean="0"/>
              <a:t>(Si</a:t>
            </a:r>
            <a:r>
              <a:rPr lang="sk-SK" baseline="-25000" dirty="0" smtClean="0"/>
              <a:t>3</a:t>
            </a:r>
            <a:r>
              <a:rPr lang="sk-SK" dirty="0" smtClean="0"/>
              <a:t>Al)O</a:t>
            </a:r>
            <a:r>
              <a:rPr lang="sk-SK" baseline="-25000" dirty="0" smtClean="0"/>
              <a:t>10</a:t>
            </a:r>
            <a:r>
              <a:rPr lang="sk-SK" dirty="0" smtClean="0"/>
              <a:t>(OH,F)</a:t>
            </a:r>
            <a:r>
              <a:rPr lang="sk-SK" baseline="-25000" dirty="0" smtClean="0"/>
              <a:t>2</a:t>
            </a:r>
          </a:p>
          <a:p>
            <a:r>
              <a:rPr lang="sk-SK" dirty="0" smtClean="0"/>
              <a:t>Bezfarebné, priesvitné, </a:t>
            </a:r>
            <a:r>
              <a:rPr lang="sk-SK" dirty="0" err="1" smtClean="0"/>
              <a:t>šupinkovité</a:t>
            </a:r>
            <a:r>
              <a:rPr lang="sk-SK" dirty="0" smtClean="0"/>
              <a:t> kryštály</a:t>
            </a:r>
          </a:p>
          <a:p>
            <a:r>
              <a:rPr lang="sk-SK" dirty="0" smtClean="0"/>
              <a:t>Nerozpustné v kyselinách, štiepateľné</a:t>
            </a:r>
          </a:p>
          <a:p>
            <a:r>
              <a:rPr lang="sk-SK" dirty="0" smtClean="0"/>
              <a:t>Bežná zložka žuly</a:t>
            </a:r>
          </a:p>
          <a:p>
            <a:r>
              <a:rPr lang="sk-SK" dirty="0" smtClean="0"/>
              <a:t>Izolátor, zváracie okuliare</a:t>
            </a:r>
            <a:endParaRPr lang="sk-SK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329678"/>
            <a:ext cx="3923928" cy="34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sluda izolac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419872" cy="20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1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624"/>
            <a:ext cx="8229600" cy="1143000"/>
          </a:xfrm>
        </p:spPr>
        <p:txBody>
          <a:bodyPr/>
          <a:lstStyle/>
          <a:p>
            <a:r>
              <a:rPr lang="sk-SK" dirty="0" smtClean="0"/>
              <a:t>Na budúcu hodinu: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Ulita, mušľa</a:t>
            </a:r>
          </a:p>
          <a:p>
            <a:r>
              <a:rPr lang="sk-SK" dirty="0" smtClean="0"/>
              <a:t>Kúsok malty</a:t>
            </a:r>
          </a:p>
          <a:p>
            <a:r>
              <a:rPr lang="sk-SK" dirty="0" smtClean="0"/>
              <a:t>Niečo s vodným kameňom</a:t>
            </a:r>
          </a:p>
          <a:p>
            <a:r>
              <a:rPr lang="sk-SK" dirty="0" smtClean="0"/>
              <a:t>Niekoľko obyčajných kameňov z  prechádzky</a:t>
            </a:r>
          </a:p>
          <a:p>
            <a:r>
              <a:rPr lang="sk-SK" dirty="0" smtClean="0"/>
              <a:t>Ocot, </a:t>
            </a:r>
            <a:r>
              <a:rPr lang="sk-SK" dirty="0" err="1" smtClean="0"/>
              <a:t>fixinela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Šněčí ulit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54352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šla a iné morské veci , iné ozdoby, dekorácie, fotopostupy |  Tortyodmamy.s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14" y="5484108"/>
            <a:ext cx="1192270" cy="12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ko odstrániť vodný kameň - Dobré rady a nápad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755416" cy="15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ko účinne odstrániť vodný kameň? - Aquatren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232248" cy="19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domztehly.sk/wp-content/uploads/2019/05/02a-Wienerberger-NESPRAVN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9588" y="4032982"/>
            <a:ext cx="2846397" cy="27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ekoračné kamene - ANTECO, s.r.o.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27733"/>
            <a:ext cx="2736304" cy="7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els Kvasný ocot liehový 8% 1 l - Tesco Potraviny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9769" y="4032982"/>
            <a:ext cx="1250461" cy="27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xinela Antikalk Comfort 500 ml - Tesco Potraviny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1087" y="3983641"/>
            <a:ext cx="1341580" cy="26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6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sk-SK" b="1" dirty="0" smtClean="0"/>
              <a:t>SÍRA	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sk-SK" dirty="0"/>
              <a:t>Minerál žltej farby</a:t>
            </a:r>
          </a:p>
          <a:p>
            <a:r>
              <a:rPr lang="sk-SK" dirty="0"/>
              <a:t>Drobné kryštáliky</a:t>
            </a:r>
          </a:p>
          <a:p>
            <a:r>
              <a:rPr lang="sk-SK" dirty="0"/>
              <a:t>Zapácha ako hnilé vajíčka</a:t>
            </a:r>
          </a:p>
          <a:p>
            <a:r>
              <a:rPr lang="sk-SK" dirty="0"/>
              <a:t>Trúsi sa</a:t>
            </a:r>
          </a:p>
          <a:p>
            <a:r>
              <a:rPr lang="sk-SK" dirty="0"/>
              <a:t>V okolí sopečných kráterov, minerálnych prameňov</a:t>
            </a:r>
          </a:p>
          <a:p>
            <a:endParaRPr lang="sk-SK" dirty="0"/>
          </a:p>
        </p:txBody>
      </p:sp>
      <p:pic>
        <p:nvPicPr>
          <p:cNvPr id="4" name="Picture 2" descr="Výsledok vyhľadávania obrázkov pre dopyt sí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8100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3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DIAMANT		GRAFIT		C</a:t>
            </a:r>
            <a:endParaRPr lang="sk-SK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Minerál bielej farby</a:t>
            </a:r>
          </a:p>
          <a:p>
            <a:r>
              <a:rPr lang="sk-SK" dirty="0"/>
              <a:t>Rôzne sfarbenie</a:t>
            </a:r>
          </a:p>
          <a:p>
            <a:r>
              <a:rPr lang="sk-SK" dirty="0"/>
              <a:t>Najtvrdší na svete</a:t>
            </a:r>
          </a:p>
          <a:p>
            <a:r>
              <a:rPr lang="sk-SK" dirty="0"/>
              <a:t>Stupeň tvrdosti 10</a:t>
            </a: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Minerál čiernej farby</a:t>
            </a:r>
          </a:p>
          <a:p>
            <a:r>
              <a:rPr lang="sk-SK" dirty="0"/>
              <a:t>Otiera sa po vrstvách</a:t>
            </a:r>
          </a:p>
          <a:p>
            <a:r>
              <a:rPr lang="sk-SK" dirty="0" smtClean="0"/>
              <a:t>Čiastočne vedie el. prúd</a:t>
            </a:r>
            <a:endParaRPr lang="sk-SK" dirty="0"/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131840" cy="31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5528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HALIT – kamenná soľ	</a:t>
            </a:r>
            <a:r>
              <a:rPr lang="sk-SK" b="1" dirty="0" err="1" smtClean="0"/>
              <a:t>NaCl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Biele kryštály kockového tvaru</a:t>
            </a:r>
          </a:p>
          <a:p>
            <a:r>
              <a:rPr lang="sk-SK" dirty="0" smtClean="0"/>
              <a:t>Rozpustné vo vode</a:t>
            </a:r>
          </a:p>
          <a:p>
            <a:r>
              <a:rPr lang="sk-SK" dirty="0" smtClean="0"/>
              <a:t>Vzniká kryštalizáciou slanej vody</a:t>
            </a:r>
          </a:p>
          <a:p>
            <a:r>
              <a:rPr lang="sk-SK" dirty="0" smtClean="0"/>
              <a:t>Stupeň </a:t>
            </a:r>
            <a:br>
              <a:rPr lang="sk-SK" dirty="0" smtClean="0"/>
            </a:br>
            <a:r>
              <a:rPr lang="sk-SK" dirty="0" smtClean="0"/>
              <a:t>tvrdosti 2</a:t>
            </a:r>
            <a:endParaRPr lang="sk-SK" dirty="0"/>
          </a:p>
        </p:txBody>
      </p:sp>
      <p:pic>
        <p:nvPicPr>
          <p:cNvPr id="4098" name="Picture 2" descr="Výsledok vyhľadávania obrázkov pre dopyt ha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356992"/>
            <a:ext cx="5715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2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KREMEŇ	SiO</a:t>
            </a:r>
            <a:r>
              <a:rPr lang="sk-SK" b="1" baseline="-25000" dirty="0" smtClean="0"/>
              <a:t>2</a:t>
            </a:r>
            <a:endParaRPr lang="sk-SK" b="1" baseline="-25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Čisto biely číry kryštál</a:t>
            </a:r>
          </a:p>
          <a:p>
            <a:r>
              <a:rPr lang="sk-SK" dirty="0" smtClean="0"/>
              <a:t>Druhý najrozšírenejší na Zemi</a:t>
            </a:r>
          </a:p>
          <a:p>
            <a:r>
              <a:rPr lang="sk-SK" dirty="0" smtClean="0"/>
              <a:t>Vznikajú z neho horniny kremenec, piesok, pieskovec</a:t>
            </a:r>
          </a:p>
          <a:p>
            <a:r>
              <a:rPr lang="sk-SK" dirty="0" smtClean="0"/>
              <a:t>Stupeň tvrdosti 7</a:t>
            </a:r>
          </a:p>
          <a:p>
            <a:endParaRPr lang="sk-SK" dirty="0"/>
          </a:p>
        </p:txBody>
      </p:sp>
      <p:pic>
        <p:nvPicPr>
          <p:cNvPr id="5122" name="Picture 2" descr="Výsledok vyhľadávania obrázkov pre dopyt krem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096" y="3284984"/>
            <a:ext cx="322390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5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607" y="116632"/>
            <a:ext cx="8229600" cy="936104"/>
          </a:xfrm>
        </p:spPr>
        <p:txBody>
          <a:bodyPr>
            <a:normAutofit/>
          </a:bodyPr>
          <a:lstStyle/>
          <a:p>
            <a:r>
              <a:rPr lang="sk-SK" b="1" dirty="0" smtClean="0"/>
              <a:t>ODRODY KREMEŇA   SiO</a:t>
            </a:r>
            <a:r>
              <a:rPr lang="sk-SK" b="1" baseline="-25000" dirty="0" smtClean="0"/>
              <a:t>2</a:t>
            </a:r>
            <a:endParaRPr lang="sk-SK" b="1" baseline="-25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0" y="1412776"/>
            <a:ext cx="4392488" cy="5328592"/>
          </a:xfrm>
        </p:spPr>
        <p:txBody>
          <a:bodyPr>
            <a:normAutofit/>
          </a:bodyPr>
          <a:lstStyle/>
          <a:p>
            <a:r>
              <a:rPr lang="sk-SK" sz="3600" dirty="0" smtClean="0"/>
              <a:t>Krištáľ</a:t>
            </a:r>
          </a:p>
          <a:p>
            <a:r>
              <a:rPr lang="sk-SK" sz="3600" dirty="0" smtClean="0"/>
              <a:t>Ametyst</a:t>
            </a:r>
          </a:p>
          <a:p>
            <a:r>
              <a:rPr lang="sk-SK" sz="3600" dirty="0" err="1" smtClean="0"/>
              <a:t>Citrín</a:t>
            </a:r>
            <a:endParaRPr lang="sk-SK" sz="3600" dirty="0" smtClean="0"/>
          </a:p>
          <a:p>
            <a:r>
              <a:rPr lang="sk-SK" sz="3600" dirty="0" err="1" smtClean="0"/>
              <a:t>Ruženín</a:t>
            </a:r>
            <a:endParaRPr lang="sk-SK" sz="3600" dirty="0" smtClean="0"/>
          </a:p>
          <a:p>
            <a:r>
              <a:rPr lang="sk-SK" sz="3600" dirty="0" err="1" smtClean="0"/>
              <a:t>Záhneda</a:t>
            </a:r>
            <a:endParaRPr lang="sk-SK" sz="3600" dirty="0" smtClean="0"/>
          </a:p>
          <a:p>
            <a:r>
              <a:rPr lang="sk-SK" sz="3600" dirty="0" smtClean="0"/>
              <a:t>Chalcedón - achát</a:t>
            </a:r>
          </a:p>
          <a:p>
            <a:r>
              <a:rPr lang="sk-SK" sz="3600" dirty="0" smtClean="0"/>
              <a:t>Opál</a:t>
            </a:r>
            <a:endParaRPr lang="sk-SK" sz="3600" dirty="0"/>
          </a:p>
          <a:p>
            <a:pPr marL="1617663" indent="-358775"/>
            <a:r>
              <a:rPr lang="sk-SK" sz="3600" dirty="0" smtClean="0"/>
              <a:t>Ónyx</a:t>
            </a:r>
          </a:p>
          <a:p>
            <a:endParaRPr lang="sk-SK" sz="3600" dirty="0"/>
          </a:p>
        </p:txBody>
      </p:sp>
      <p:pic>
        <p:nvPicPr>
          <p:cNvPr id="4" name="Picture 18" descr="Kameňe Ametyst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051817"/>
            <a:ext cx="2952134" cy="6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itr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438" y="2678633"/>
            <a:ext cx="2736304" cy="6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ony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380" y="5609981"/>
            <a:ext cx="1755304" cy="11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halced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00" y="4660831"/>
            <a:ext cx="3172824" cy="7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ruženín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078" y="3356992"/>
            <a:ext cx="3022627" cy="7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Záhned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682" y="4052171"/>
            <a:ext cx="3049815" cy="74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krištáľ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473" y="1101847"/>
            <a:ext cx="2216477" cy="8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Opál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1010719" y="5342475"/>
            <a:ext cx="2985023" cy="8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KALCIT 		CaCO</a:t>
            </a:r>
            <a:r>
              <a:rPr lang="sk-SK" b="1" baseline="-25000" dirty="0" smtClean="0"/>
              <a:t>3</a:t>
            </a:r>
            <a:endParaRPr lang="sk-SK" b="1" baseline="-25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525963"/>
          </a:xfrm>
        </p:spPr>
        <p:txBody>
          <a:bodyPr/>
          <a:lstStyle/>
          <a:p>
            <a:r>
              <a:rPr lang="sk-SK" dirty="0" smtClean="0"/>
              <a:t>Kryštalický vápenec, aragonit</a:t>
            </a:r>
          </a:p>
          <a:p>
            <a:r>
              <a:rPr lang="sk-SK" dirty="0" smtClean="0"/>
              <a:t>Biely, číry kryštál, rôzne sfarbenie</a:t>
            </a:r>
          </a:p>
          <a:p>
            <a:r>
              <a:rPr lang="sk-SK" dirty="0" smtClean="0"/>
              <a:t>Rozpúšťa sa v kyseline</a:t>
            </a:r>
          </a:p>
          <a:p>
            <a:r>
              <a:rPr lang="sk-SK" dirty="0" smtClean="0"/>
              <a:t>Rovnaké zloženie majú horniny vápenec, mramor</a:t>
            </a:r>
          </a:p>
          <a:p>
            <a:r>
              <a:rPr lang="sk-SK" dirty="0" smtClean="0"/>
              <a:t>Stupeň tvrdosti 3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146" name="Picture 2" descr="Výsledok vyhľadávania obrázkov pre dopyt kalci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03877"/>
            <a:ext cx="3851920" cy="32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nerál aragoni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983" y="1083254"/>
            <a:ext cx="24021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yštálový svet – Ochtinská aragonitová jaskyň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16006"/>
            <a:ext cx="4032448" cy="26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9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FLUORIT – kazivec 	CaF</a:t>
            </a:r>
            <a:r>
              <a:rPr lang="sk-SK" b="1" baseline="-25000" dirty="0" smtClean="0"/>
              <a:t>2</a:t>
            </a:r>
            <a:endParaRPr lang="sk-SK" b="1" baseline="-25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Biely kryštalický minerál, rôzne sfarbenie</a:t>
            </a:r>
          </a:p>
          <a:p>
            <a:r>
              <a:rPr lang="sk-SK" dirty="0"/>
              <a:t>Nerobí ryhu do </a:t>
            </a:r>
            <a:r>
              <a:rPr lang="sk-SK" dirty="0" smtClean="0"/>
              <a:t>skla</a:t>
            </a:r>
          </a:p>
          <a:p>
            <a:r>
              <a:rPr lang="sk-SK" dirty="0" smtClean="0"/>
              <a:t>Fluoreskuje v UV svetle</a:t>
            </a:r>
          </a:p>
          <a:p>
            <a:r>
              <a:rPr lang="sk-SK" dirty="0" smtClean="0"/>
              <a:t>Zdroj fluóru</a:t>
            </a:r>
          </a:p>
          <a:p>
            <a:r>
              <a:rPr lang="sk-SK" dirty="0" smtClean="0"/>
              <a:t>Stupeň tvrdosti 4</a:t>
            </a:r>
            <a:endParaRPr lang="sk-SK" dirty="0"/>
          </a:p>
          <a:p>
            <a:endParaRPr lang="sk-SK" dirty="0"/>
          </a:p>
        </p:txBody>
      </p:sp>
      <p:pic>
        <p:nvPicPr>
          <p:cNvPr id="7170" name="Picture 2" descr="Výsledok vyhľadávania obrázkov pre dopyt fluorit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600846"/>
            <a:ext cx="4139952" cy="22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fluorit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068960"/>
            <a:ext cx="3657600" cy="28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5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614"/>
            <a:ext cx="4690864" cy="778098"/>
          </a:xfrm>
        </p:spPr>
        <p:txBody>
          <a:bodyPr/>
          <a:lstStyle/>
          <a:p>
            <a:r>
              <a:rPr lang="sk-SK" b="1" dirty="0" smtClean="0"/>
              <a:t>ŽIVEC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sk-SK" dirty="0" smtClean="0"/>
              <a:t>KAlSi</a:t>
            </a:r>
            <a:r>
              <a:rPr lang="sk-SK" baseline="-25000" dirty="0" smtClean="0"/>
              <a:t>3</a:t>
            </a:r>
            <a:r>
              <a:rPr lang="sk-SK" dirty="0" smtClean="0"/>
              <a:t>O</a:t>
            </a:r>
            <a:r>
              <a:rPr lang="sk-SK" baseline="-25000" dirty="0" smtClean="0"/>
              <a:t>8</a:t>
            </a:r>
            <a:endParaRPr lang="sk-SK" dirty="0" smtClean="0"/>
          </a:p>
          <a:p>
            <a:r>
              <a:rPr lang="sk-SK" dirty="0" smtClean="0"/>
              <a:t>Sivý </a:t>
            </a:r>
            <a:r>
              <a:rPr lang="sk-SK" dirty="0"/>
              <a:t>kameň</a:t>
            </a:r>
          </a:p>
          <a:p>
            <a:r>
              <a:rPr lang="sk-SK" dirty="0"/>
              <a:t>Najrozšírenejší na </a:t>
            </a:r>
            <a:r>
              <a:rPr lang="sk-SK" dirty="0" smtClean="0"/>
              <a:t>Zemi</a:t>
            </a:r>
          </a:p>
          <a:p>
            <a:r>
              <a:rPr lang="sk-SK" dirty="0" smtClean="0"/>
              <a:t>Ľahko zvetráva a rozpúšťa sa</a:t>
            </a:r>
          </a:p>
          <a:p>
            <a:r>
              <a:rPr lang="sk-SK" dirty="0" smtClean="0"/>
              <a:t>Zložka väčšiny hornín</a:t>
            </a:r>
          </a:p>
          <a:p>
            <a:r>
              <a:rPr lang="sk-SK" dirty="0" smtClean="0"/>
              <a:t>Tvorí sa z neho pôda</a:t>
            </a:r>
            <a:endParaRPr lang="sk-SK" dirty="0"/>
          </a:p>
          <a:p>
            <a:endParaRPr lang="sk-SK" dirty="0"/>
          </a:p>
        </p:txBody>
      </p:sp>
      <p:pic>
        <p:nvPicPr>
          <p:cNvPr id="8194" name="Picture 2" descr="Výsledok vyhľadávania obrázkov pre dopyt žive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749"/>
            <a:ext cx="3779912" cy="29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žive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544" y="3673404"/>
            <a:ext cx="4276456" cy="31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53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206</Words>
  <Application>Microsoft Office PowerPoint</Application>
  <PresentationFormat>Prezentácia na obrazovke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POZNÁVAME MINERÁLY</vt:lpstr>
      <vt:lpstr>SÍRA S</vt:lpstr>
      <vt:lpstr>DIAMANT  GRAFIT  C</vt:lpstr>
      <vt:lpstr>HALIT – kamenná soľ NaCl</vt:lpstr>
      <vt:lpstr>KREMEŇ SiO2</vt:lpstr>
      <vt:lpstr>ODRODY KREMEŇA   SiO2</vt:lpstr>
      <vt:lpstr>KALCIT   CaCO3</vt:lpstr>
      <vt:lpstr>FLUORIT – kazivec  CaF2</vt:lpstr>
      <vt:lpstr>ŽIVEC</vt:lpstr>
      <vt:lpstr>SĽUDA – muskovit </vt:lpstr>
      <vt:lpstr>Na budúcu hodinu: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POZNÁVAME MINERÁLY</dc:title>
  <dc:creator>Katka Radvanska</dc:creator>
  <cp:lastModifiedBy>Katka Radvanská</cp:lastModifiedBy>
  <cp:revision>24</cp:revision>
  <dcterms:created xsi:type="dcterms:W3CDTF">2019-11-19T17:13:51Z</dcterms:created>
  <dcterms:modified xsi:type="dcterms:W3CDTF">2021-01-10T23:07:15Z</dcterms:modified>
</cp:coreProperties>
</file>