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7" r:id="rId3"/>
    <p:sldId id="257" r:id="rId4"/>
    <p:sldId id="261" r:id="rId5"/>
    <p:sldId id="278" r:id="rId6"/>
    <p:sldId id="263" r:id="rId7"/>
    <p:sldId id="266" r:id="rId8"/>
    <p:sldId id="279" r:id="rId9"/>
    <p:sldId id="271" r:id="rId10"/>
    <p:sldId id="273" r:id="rId11"/>
    <p:sldId id="272" r:id="rId12"/>
    <p:sldId id="280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90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63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44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97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16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18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124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42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25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75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3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1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59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4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DA24-6087-4F48-A258-991595495C19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45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451497"/>
            <a:ext cx="7766936" cy="1646302"/>
          </a:xfrm>
        </p:spPr>
        <p:txBody>
          <a:bodyPr/>
          <a:lstStyle/>
          <a:p>
            <a:pPr algn="ctr"/>
            <a:r>
              <a:rPr lang="sk-SK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Ď, ď</a:t>
            </a:r>
            <a:endParaRPr lang="sk-SK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6453" y="5248568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ZŠ Ľ.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Podjavorinskej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Košice</a:t>
            </a:r>
          </a:p>
          <a:p>
            <a:pPr algn="l"/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Martina Gáborová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t="26854" r="30075" b="13803"/>
          <a:stretch/>
        </p:blipFill>
        <p:spPr>
          <a:xfrm>
            <a:off x="5015078" y="3097799"/>
            <a:ext cx="3201643" cy="353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4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Didaktická hra</a:t>
            </a:r>
            <a:b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 - skok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2160589"/>
            <a:ext cx="923939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Cieľ didaktickej hry: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rozvíjať pozornosť žiakov, zopakovať určenie hlásky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„ď“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slove </a:t>
            </a:r>
          </a:p>
          <a:p>
            <a:pPr marL="0" indent="0">
              <a:buNone/>
            </a:pPr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Postup: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Žiaci sa postavia vedľa lavíc. Žiaci </a:t>
            </a:r>
            <a:b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slovách s písmenom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začiatku vyskočia </a:t>
            </a:r>
            <a:b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 slovách s písmenom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konci slova spravia drep.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065" y="609600"/>
            <a:ext cx="8976574" cy="1320800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Didaktická hra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Drep - skok</a:t>
            </a:r>
            <a:endParaRPr lang="sk-SK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9955370" y="5653825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l="31502" t="14454" r="37089" b="8011"/>
          <a:stretch/>
        </p:blipFill>
        <p:spPr>
          <a:xfrm flipV="1">
            <a:off x="6317178" y="3903419"/>
            <a:ext cx="1285913" cy="211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5" y="4182716"/>
            <a:ext cx="3357352" cy="2239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5"/>
          <a:srcRect l="7100" t="12105" r="15028" b="15595"/>
          <a:stretch/>
        </p:blipFill>
        <p:spPr>
          <a:xfrm>
            <a:off x="7822827" y="3903419"/>
            <a:ext cx="1693072" cy="209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Obrázok 18"/>
          <p:cNvPicPr>
            <a:picLocks noChangeAspect="1"/>
          </p:cNvPicPr>
          <p:nvPr/>
        </p:nvPicPr>
        <p:blipFill rotWithShape="1">
          <a:blip r:embed="rId6"/>
          <a:srcRect l="16776" t="26854" r="30075" b="13803"/>
          <a:stretch/>
        </p:blipFill>
        <p:spPr>
          <a:xfrm>
            <a:off x="4124680" y="2577512"/>
            <a:ext cx="1989343" cy="2885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Obrázok 19"/>
          <p:cNvPicPr>
            <a:picLocks noChangeAspect="1"/>
          </p:cNvPicPr>
          <p:nvPr/>
        </p:nvPicPr>
        <p:blipFill rotWithShape="1">
          <a:blip r:embed="rId7"/>
          <a:srcRect l="2601" t="8141" b="14079"/>
          <a:stretch/>
        </p:blipFill>
        <p:spPr>
          <a:xfrm>
            <a:off x="621741" y="1998419"/>
            <a:ext cx="3376000" cy="2021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677" y="1755355"/>
            <a:ext cx="24003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04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504" y="169817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sk-SK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Prajem veľa úspechov </a:t>
            </a:r>
            <a:br>
              <a:rPr lang="sk-SK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hre</a:t>
            </a:r>
            <a:endParaRPr lang="sk-SK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850" y="3995737"/>
            <a:ext cx="2847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4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endParaRPr lang="sk-S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201574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hlinkClick r:id="rId2" action="ppaction://hlinksldjump"/>
              </a:rPr>
              <a:t>Naučíme sa písmeno </a:t>
            </a:r>
            <a:r>
              <a:rPr lang="sk-SK" sz="3600" dirty="0" smtClean="0">
                <a:solidFill>
                  <a:schemeClr val="tx1"/>
                </a:solidFill>
                <a:hlinkClick r:id="rId2" action="ppaction://hlinksldjump"/>
              </a:rPr>
              <a:t>Ď, ď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sk-SK" sz="3600" dirty="0" smtClean="0">
                <a:solidFill>
                  <a:schemeClr val="tx1"/>
                </a:solidFill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hlinkClick r:id="rId3" action="ppaction://hlinksldjump"/>
              </a:rPr>
              <a:t>Písmeno </a:t>
            </a:r>
            <a:r>
              <a:rPr lang="sk-SK" sz="3600" dirty="0">
                <a:solidFill>
                  <a:schemeClr val="tx1"/>
                </a:solidFill>
                <a:hlinkClick r:id="rId2" action="ppaction://hlinksldjump"/>
              </a:rPr>
              <a:t>Ď, ď </a:t>
            </a:r>
            <a:r>
              <a:rPr lang="sk-SK" sz="3600" dirty="0" smtClean="0">
                <a:solidFill>
                  <a:schemeClr val="tx1"/>
                </a:solidFill>
                <a:hlinkClick r:id="rId3" action="ppaction://hlinksldjump"/>
              </a:rPr>
              <a:t>na </a:t>
            </a:r>
            <a:r>
              <a:rPr lang="sk-SK" sz="3600" dirty="0" smtClean="0">
                <a:solidFill>
                  <a:schemeClr val="tx1"/>
                </a:solidFill>
                <a:hlinkClick r:id="rId3" action="ppaction://hlinksldjump"/>
              </a:rPr>
              <a:t>začiatku slova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sk-SK" sz="3600" dirty="0" smtClean="0">
                <a:solidFill>
                  <a:schemeClr val="tx1"/>
                </a:solidFill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hlinkClick r:id="rId4" action="ppaction://hlinksldjump"/>
              </a:rPr>
              <a:t>Písmeno </a:t>
            </a:r>
            <a:r>
              <a:rPr lang="sk-SK" sz="3600" dirty="0">
                <a:solidFill>
                  <a:schemeClr val="tx1"/>
                </a:solidFill>
                <a:hlinkClick r:id="rId2" action="ppaction://hlinksldjump"/>
              </a:rPr>
              <a:t>Ď, ď </a:t>
            </a:r>
            <a:r>
              <a:rPr lang="sk-SK" sz="3600" dirty="0" smtClean="0">
                <a:solidFill>
                  <a:schemeClr val="tx1"/>
                </a:solidFill>
                <a:hlinkClick r:id="rId4" action="ppaction://hlinksldjump"/>
              </a:rPr>
              <a:t>na </a:t>
            </a:r>
            <a:r>
              <a:rPr lang="sk-SK" sz="3600" dirty="0" smtClean="0">
                <a:solidFill>
                  <a:schemeClr val="tx1"/>
                </a:solidFill>
                <a:hlinkClick r:id="rId4" action="ppaction://hlinksldjump"/>
              </a:rPr>
              <a:t>konci slova 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sk-SK" sz="3600" dirty="0" smtClean="0">
                <a:solidFill>
                  <a:schemeClr val="tx1"/>
                </a:solidFill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hlinkClick r:id="rId5" action="ppaction://hlinksldjump"/>
              </a:rPr>
              <a:t>Didaktická hra „Drep – skok“</a:t>
            </a:r>
            <a:endParaRPr lang="sk-SK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Naučíme sa písmeno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Ď, ď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Veľké tlačené </a:t>
            </a:r>
          </a:p>
          <a:p>
            <a:pPr marL="0" indent="0">
              <a:buNone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Veľké písané</a:t>
            </a:r>
          </a:p>
          <a:p>
            <a:pPr marL="0" indent="0">
              <a:buNone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Malé tlačené</a:t>
            </a:r>
          </a:p>
          <a:p>
            <a:pPr marL="0" indent="0">
              <a:buNone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Malé písané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lačidlo akcie: Domov 7">
            <a:hlinkClick r:id="rId2" action="ppaction://hlinksldjump" highlightClick="1"/>
          </p:cNvPr>
          <p:cNvSpPr/>
          <p:nvPr/>
        </p:nvSpPr>
        <p:spPr>
          <a:xfrm>
            <a:off x="10135673" y="5560355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8" y="1450612"/>
            <a:ext cx="2346519" cy="52159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619" y="2088286"/>
            <a:ext cx="632621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856" y="4058564"/>
            <a:ext cx="640384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478" y="1429257"/>
            <a:ext cx="2347200" cy="520190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856" y="3073425"/>
            <a:ext cx="64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749" y="5043703"/>
            <a:ext cx="643107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8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Ď,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na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začiatku slova</a:t>
            </a:r>
            <a:endParaRPr lang="sk-SK" sz="4000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Aké písmeno počuješ na začiatku slova?</a:t>
            </a:r>
            <a:endParaRPr lang="sk-SK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Pomenuj 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obrázok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t="26854" r="30075" b="13803"/>
          <a:stretch/>
        </p:blipFill>
        <p:spPr>
          <a:xfrm>
            <a:off x="5581165" y="2956131"/>
            <a:ext cx="3201643" cy="353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60" y="3425189"/>
            <a:ext cx="2305381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590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Ď,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na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začiatku slova</a:t>
            </a:r>
            <a:endParaRPr lang="sk-SK" sz="4000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Aké písmeno počuješ na začiatku slova?</a:t>
            </a:r>
            <a:endParaRPr lang="sk-SK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Pomenuj obrázok. </a:t>
            </a:r>
            <a:endParaRPr lang="sk-SK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37" y="3584082"/>
            <a:ext cx="24003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60" y="3449361"/>
            <a:ext cx="2305381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287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Ď,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na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začiatku slova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Pomenuj 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obrázok.</a:t>
            </a:r>
            <a:endParaRPr lang="sk-SK" sz="3300" dirty="0"/>
          </a:p>
        </p:txBody>
      </p:sp>
      <p:sp>
        <p:nvSpPr>
          <p:cNvPr id="7" name="Tlačidlo akcie: Domov 6">
            <a:hlinkClick r:id="rId2" action="ppaction://hlinksldjump" highlightClick="1"/>
          </p:cNvPr>
          <p:cNvSpPr/>
          <p:nvPr/>
        </p:nvSpPr>
        <p:spPr>
          <a:xfrm>
            <a:off x="10148552" y="555829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148979" y="2160589"/>
            <a:ext cx="38266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Aké písmeno 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počuješ</a:t>
            </a:r>
          </a:p>
          <a:p>
            <a:pPr algn="ctr"/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začiatku slova?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7100" t="12105" r="15028" b="15595"/>
          <a:stretch/>
        </p:blipFill>
        <p:spPr>
          <a:xfrm>
            <a:off x="5698704" y="2928276"/>
            <a:ext cx="2966565" cy="367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632" y="3487504"/>
            <a:ext cx="2305381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76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346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Ď,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na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konci slova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>
                <a:latin typeface="Times New Roman" panose="02020603050405020304" pitchFamily="18" charset="0"/>
                <a:cs typeface="Times New Roman" panose="02020603050405020304" pitchFamily="18" charset="0"/>
              </a:rPr>
              <a:t>Pomenuj </a:t>
            </a:r>
            <a:r>
              <a:rPr lang="sk-SK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obrázok.</a:t>
            </a:r>
            <a:endParaRPr lang="sk-SK" sz="33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Aké písmeno 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píšeme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konci slova?</a:t>
            </a:r>
            <a:endParaRPr lang="sk-SK" sz="33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01" y="2983672"/>
            <a:ext cx="4381500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88" y="3449361"/>
            <a:ext cx="2305381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960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346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Ď,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na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konci slova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Pomenuj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obrázok.</a:t>
            </a:r>
            <a:endParaRPr lang="sk-SK" sz="33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Aké písmeno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píšeme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konci slova?</a:t>
            </a:r>
            <a:endParaRPr lang="sk-SK" sz="33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0" y="3079085"/>
            <a:ext cx="4747744" cy="316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96" y="3366837"/>
            <a:ext cx="2305381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526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Ď,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 na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konci slova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Pomenuj 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obrázok.</a:t>
            </a:r>
            <a:endParaRPr lang="sk-SK" sz="33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Aké písmeno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píšeme </a:t>
            </a:r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konci slova?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Tlačidlo akcie: Domov 5">
            <a:hlinkClick r:id="rId2" action="ppaction://hlinksldjump" highlightClick="1"/>
          </p:cNvPr>
          <p:cNvSpPr/>
          <p:nvPr/>
        </p:nvSpPr>
        <p:spPr>
          <a:xfrm>
            <a:off x="10062695" y="560767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31502" t="14454" r="37089" b="8011"/>
          <a:stretch/>
        </p:blipFill>
        <p:spPr>
          <a:xfrm flipV="1">
            <a:off x="1685824" y="2872982"/>
            <a:ext cx="2100566" cy="3456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950" y="3449361"/>
            <a:ext cx="2305381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454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195</Words>
  <Application>Microsoft Office PowerPoint</Application>
  <PresentationFormat>Širokouhlá</PresentationFormat>
  <Paragraphs>40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Fazeta</vt:lpstr>
      <vt:lpstr>Písmeno Ď, ď</vt:lpstr>
      <vt:lpstr>Obsah</vt:lpstr>
      <vt:lpstr>Naučíme sa písmeno Ď, ď</vt:lpstr>
      <vt:lpstr>Písmeno Ď, ď na začiatku slova</vt:lpstr>
      <vt:lpstr>Písmeno Ď, ď na začiatku slova</vt:lpstr>
      <vt:lpstr>Písmeno Ď, ď na začiatku slova</vt:lpstr>
      <vt:lpstr>Písmeno Ď, ď na konci slova </vt:lpstr>
      <vt:lpstr>Písmeno Ď, ď na konci slova </vt:lpstr>
      <vt:lpstr>Písmeno Ď, ď na konci slova</vt:lpstr>
      <vt:lpstr>Didaktická hra Drep - skok</vt:lpstr>
      <vt:lpstr>Didaktická hra Drep - skok</vt:lpstr>
      <vt:lpstr>Prajem veľa úspechov  pri hre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Martina</dc:creator>
  <cp:lastModifiedBy>Martina</cp:lastModifiedBy>
  <cp:revision>47</cp:revision>
  <dcterms:created xsi:type="dcterms:W3CDTF">2018-10-29T09:39:03Z</dcterms:created>
  <dcterms:modified xsi:type="dcterms:W3CDTF">2019-03-25T20:38:08Z</dcterms:modified>
</cp:coreProperties>
</file>