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59" r:id="rId9"/>
    <p:sldId id="263" r:id="rId10"/>
    <p:sldId id="265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266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899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297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809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462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66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64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647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909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43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923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F166B-B01A-46D8-B186-3952127057ED}" type="datetimeFigureOut">
              <a:rPr lang="sk-SK" smtClean="0"/>
              <a:t>26. 11. 2020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BBF8-75C5-4D55-B813-9301EF3E05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205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UHĽOVODÍKY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Zlúčeniny uhlíka a vodíka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lkanes, Composition, Constitution and Configuration | SpringerLink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80"/>
          <a:stretch/>
        </p:blipFill>
        <p:spPr bwMode="auto">
          <a:xfrm>
            <a:off x="1115616" y="1518122"/>
            <a:ext cx="5408469" cy="497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29979" y="1546472"/>
            <a:ext cx="2530624" cy="5213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err="1" smtClean="0"/>
              <a:t>Hexán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Heptán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Oktán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Nonán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Dekán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364088" y="1694905"/>
            <a:ext cx="3816424" cy="587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 smtClean="0"/>
              <a:t>CH</a:t>
            </a:r>
            <a:r>
              <a:rPr lang="sk-SK" sz="2400" baseline="-25000" dirty="0" smtClean="0"/>
              <a:t>3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3</a:t>
            </a:r>
            <a:endParaRPr lang="sk-SK" sz="2400" dirty="0" smtClean="0"/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>
          <a:xfrm>
            <a:off x="6397461" y="5157192"/>
            <a:ext cx="273630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1200" dirty="0" smtClean="0"/>
              <a:t>CH</a:t>
            </a:r>
            <a:r>
              <a:rPr lang="sk-SK" sz="1200" baseline="-25000" dirty="0" smtClean="0"/>
              <a:t>3</a:t>
            </a:r>
            <a:r>
              <a:rPr lang="sk-SK" sz="1200" dirty="0" smtClean="0"/>
              <a:t>-CH</a:t>
            </a:r>
            <a:r>
              <a:rPr lang="sk-SK" sz="1200" baseline="-25000" dirty="0" smtClean="0"/>
              <a:t>2</a:t>
            </a:r>
            <a:r>
              <a:rPr lang="sk-SK" sz="1200" dirty="0" smtClean="0"/>
              <a:t>-CH</a:t>
            </a:r>
            <a:r>
              <a:rPr lang="sk-SK" sz="1200" baseline="-25000" dirty="0" smtClean="0"/>
              <a:t>2</a:t>
            </a:r>
            <a:r>
              <a:rPr lang="sk-SK" sz="1200" dirty="0" smtClean="0"/>
              <a:t>--CH</a:t>
            </a:r>
            <a:r>
              <a:rPr lang="sk-SK" sz="1200" baseline="-25000" dirty="0" smtClean="0"/>
              <a:t>2</a:t>
            </a:r>
            <a:r>
              <a:rPr lang="sk-SK" sz="1200" dirty="0" smtClean="0"/>
              <a:t>-CH</a:t>
            </a:r>
            <a:r>
              <a:rPr lang="sk-SK" sz="1200" baseline="-25000" dirty="0" smtClean="0"/>
              <a:t>2</a:t>
            </a:r>
            <a:r>
              <a:rPr lang="sk-SK" sz="1200" dirty="0" smtClean="0"/>
              <a:t>-CH</a:t>
            </a:r>
            <a:r>
              <a:rPr lang="sk-SK" sz="1200" baseline="-25000" dirty="0" smtClean="0"/>
              <a:t>2</a:t>
            </a:r>
            <a:r>
              <a:rPr lang="sk-SK" sz="1200" dirty="0" smtClean="0"/>
              <a:t>CH</a:t>
            </a:r>
            <a:r>
              <a:rPr lang="sk-SK" sz="1200" baseline="-25000" dirty="0" smtClean="0"/>
              <a:t>2</a:t>
            </a:r>
            <a:r>
              <a:rPr lang="sk-SK" sz="1200" dirty="0" smtClean="0"/>
              <a:t>-CH</a:t>
            </a:r>
            <a:r>
              <a:rPr lang="sk-SK" sz="1200" baseline="-25000" dirty="0" smtClean="0"/>
              <a:t>2</a:t>
            </a:r>
            <a:r>
              <a:rPr lang="sk-SK" sz="1200" dirty="0" smtClean="0"/>
              <a:t>-CH</a:t>
            </a:r>
            <a:r>
              <a:rPr lang="sk-SK" sz="1200" baseline="-25000" dirty="0" smtClean="0"/>
              <a:t>3</a:t>
            </a:r>
            <a:endParaRPr lang="sk-SK" sz="1800" dirty="0" smtClean="0"/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>
          <a:xfrm>
            <a:off x="5516488" y="3071441"/>
            <a:ext cx="3816424" cy="573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 smtClean="0"/>
              <a:t>CH</a:t>
            </a:r>
            <a:r>
              <a:rPr lang="sk-SK" sz="2400" baseline="-25000" dirty="0" smtClean="0"/>
              <a:t>3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-CH</a:t>
            </a:r>
            <a:r>
              <a:rPr lang="sk-SK" sz="2400" baseline="-25000" dirty="0" smtClean="0"/>
              <a:t>3</a:t>
            </a:r>
            <a:endParaRPr lang="sk-SK" sz="2400" dirty="0" smtClean="0"/>
          </a:p>
        </p:txBody>
      </p:sp>
      <p:sp>
        <p:nvSpPr>
          <p:cNvPr id="9" name="Zástupný symbol obsahu 2"/>
          <p:cNvSpPr txBox="1">
            <a:spLocks/>
          </p:cNvSpPr>
          <p:nvPr/>
        </p:nvSpPr>
        <p:spPr>
          <a:xfrm>
            <a:off x="5663734" y="4151574"/>
            <a:ext cx="3816424" cy="429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1800" dirty="0" smtClean="0"/>
              <a:t>CH</a:t>
            </a:r>
            <a:r>
              <a:rPr lang="sk-SK" sz="1800" baseline="-25000" dirty="0" smtClean="0"/>
              <a:t>3</a:t>
            </a:r>
            <a:r>
              <a:rPr lang="sk-SK" sz="1800" dirty="0" smtClean="0"/>
              <a:t>-CH</a:t>
            </a:r>
            <a:r>
              <a:rPr lang="sk-SK" sz="1800" baseline="-25000" dirty="0" smtClean="0"/>
              <a:t>2</a:t>
            </a:r>
            <a:r>
              <a:rPr lang="sk-SK" sz="1800" dirty="0" smtClean="0"/>
              <a:t>-CH</a:t>
            </a:r>
            <a:r>
              <a:rPr lang="sk-SK" sz="1800" baseline="-25000" dirty="0" smtClean="0"/>
              <a:t>2</a:t>
            </a:r>
            <a:r>
              <a:rPr lang="sk-SK" sz="1800" dirty="0" smtClean="0"/>
              <a:t>-CH</a:t>
            </a:r>
            <a:r>
              <a:rPr lang="sk-SK" sz="1800" baseline="-25000" dirty="0" smtClean="0"/>
              <a:t>2</a:t>
            </a:r>
            <a:r>
              <a:rPr lang="sk-SK" sz="1800" dirty="0" smtClean="0"/>
              <a:t>-CH</a:t>
            </a:r>
            <a:r>
              <a:rPr lang="sk-SK" sz="1800" baseline="-25000" dirty="0" smtClean="0"/>
              <a:t>2</a:t>
            </a:r>
            <a:r>
              <a:rPr lang="sk-SK" sz="1800" dirty="0" smtClean="0"/>
              <a:t>-CH</a:t>
            </a:r>
            <a:r>
              <a:rPr lang="sk-SK" sz="1800" baseline="-25000" dirty="0" smtClean="0"/>
              <a:t>2</a:t>
            </a:r>
            <a:r>
              <a:rPr lang="sk-SK" sz="1800" dirty="0" smtClean="0"/>
              <a:t>-CH</a:t>
            </a:r>
            <a:r>
              <a:rPr lang="sk-SK" sz="1800" baseline="-25000" dirty="0" smtClean="0"/>
              <a:t>2</a:t>
            </a:r>
            <a:r>
              <a:rPr lang="sk-SK" sz="1800" dirty="0" smtClean="0"/>
              <a:t>-CH</a:t>
            </a:r>
            <a:r>
              <a:rPr lang="sk-SK" sz="1800" baseline="-25000" dirty="0" smtClean="0"/>
              <a:t>3</a:t>
            </a:r>
            <a:endParaRPr lang="sk-SK" sz="2000" dirty="0" smtClean="0"/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6392150" y="6334976"/>
            <a:ext cx="2736304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1100" dirty="0" smtClean="0"/>
              <a:t>CH</a:t>
            </a:r>
            <a:r>
              <a:rPr lang="sk-SK" sz="1100" baseline="-25000" dirty="0" smtClean="0"/>
              <a:t>3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2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2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2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2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2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2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2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2</a:t>
            </a:r>
            <a:r>
              <a:rPr lang="sk-SK" sz="1100" dirty="0" smtClean="0"/>
              <a:t>-CH</a:t>
            </a:r>
            <a:r>
              <a:rPr lang="sk-SK" sz="1100" baseline="-25000" dirty="0" smtClean="0"/>
              <a:t>3</a:t>
            </a:r>
            <a:endParaRPr lang="sk-SK" sz="1100" dirty="0" smtClean="0"/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67544" y="105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smtClean="0">
                <a:solidFill>
                  <a:srgbClr val="FF0000"/>
                </a:solidFill>
              </a:rPr>
              <a:t>HOMOLOGICKÝ RAD ALKÁNOV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VZORCE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Štruktúrny vzorec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Skrátený štruktúrny vzorec</a:t>
            </a:r>
          </a:p>
          <a:p>
            <a:pPr marL="0" indent="0" algn="ctr">
              <a:buNone/>
            </a:pPr>
            <a:r>
              <a:rPr lang="sk-SK" dirty="0" smtClean="0"/>
              <a:t>CH</a:t>
            </a:r>
            <a:r>
              <a:rPr lang="sk-SK" baseline="-25000" dirty="0" smtClean="0"/>
              <a:t>3</a:t>
            </a:r>
            <a:r>
              <a:rPr lang="sk-SK" dirty="0" smtClean="0"/>
              <a:t> – CH</a:t>
            </a:r>
            <a:r>
              <a:rPr lang="sk-SK" baseline="-25000" dirty="0" smtClean="0"/>
              <a:t>2</a:t>
            </a:r>
            <a:r>
              <a:rPr lang="sk-SK" dirty="0" smtClean="0"/>
              <a:t> – CH</a:t>
            </a:r>
            <a:r>
              <a:rPr lang="sk-SK" baseline="-25000" dirty="0" smtClean="0"/>
              <a:t>2</a:t>
            </a:r>
            <a:r>
              <a:rPr lang="sk-SK" dirty="0" smtClean="0"/>
              <a:t> –  CH</a:t>
            </a:r>
            <a:r>
              <a:rPr lang="sk-SK" baseline="-25000" dirty="0" smtClean="0"/>
              <a:t>3</a:t>
            </a:r>
            <a:endParaRPr lang="sk-SK" dirty="0" smtClean="0"/>
          </a:p>
          <a:p>
            <a:r>
              <a:rPr lang="sk-SK" dirty="0" smtClean="0"/>
              <a:t>Sumárny vzorec</a:t>
            </a:r>
          </a:p>
          <a:p>
            <a:pPr marL="0" indent="0" algn="ctr">
              <a:buNone/>
            </a:pPr>
            <a:r>
              <a:rPr lang="sk-SK" dirty="0" smtClean="0"/>
              <a:t>C</a:t>
            </a:r>
            <a:r>
              <a:rPr lang="sk-SK" baseline="-25000" dirty="0" smtClean="0"/>
              <a:t>2</a:t>
            </a:r>
            <a:r>
              <a:rPr lang="sk-SK" dirty="0" smtClean="0"/>
              <a:t>H</a:t>
            </a:r>
            <a:r>
              <a:rPr lang="sk-SK" baseline="-25000" dirty="0" smtClean="0"/>
              <a:t>6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53"/>
          <a:stretch/>
        </p:blipFill>
        <p:spPr bwMode="auto">
          <a:xfrm>
            <a:off x="3923928" y="1383463"/>
            <a:ext cx="1944216" cy="215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5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Katka\Dropbox\! Katka a Marek\20201126_1038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1538780" y="-1062015"/>
            <a:ext cx="6257405" cy="890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38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C:\Users\Katka\Dropbox\! Katka a Marek\20201126_1037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1031976" y="-999409"/>
            <a:ext cx="6827415" cy="882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sk-SK" dirty="0" smtClean="0"/>
              <a:t>Uhlík je vždy štvorväzbový</a:t>
            </a:r>
            <a:endParaRPr lang="sk-SK" dirty="0"/>
          </a:p>
        </p:txBody>
      </p:sp>
      <p:pic>
        <p:nvPicPr>
          <p:cNvPr id="8194" name="Picture 2" descr="Väzby v organických zlúčeninách - O škol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786" r="34429"/>
          <a:stretch/>
        </p:blipFill>
        <p:spPr bwMode="auto">
          <a:xfrm>
            <a:off x="3563888" y="3212976"/>
            <a:ext cx="1623289" cy="190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äzby v organických zlúčeninách - O škol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4388"/>
          <a:stretch/>
        </p:blipFill>
        <p:spPr bwMode="auto">
          <a:xfrm>
            <a:off x="1187624" y="2132856"/>
            <a:ext cx="1763263" cy="190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äzby v organických zlúčeninách - O škol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7214"/>
          <a:stretch/>
        </p:blipFill>
        <p:spPr bwMode="auto">
          <a:xfrm>
            <a:off x="5940152" y="4167758"/>
            <a:ext cx="1623289" cy="190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1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METÁN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946448" cy="676672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CH</a:t>
            </a:r>
            <a:r>
              <a:rPr lang="sk-SK" baseline="-25000" dirty="0" smtClean="0"/>
              <a:t>4</a:t>
            </a:r>
            <a:endParaRPr lang="sk-SK" baseline="-25000" dirty="0"/>
          </a:p>
        </p:txBody>
      </p:sp>
      <p:pic>
        <p:nvPicPr>
          <p:cNvPr id="2050" name="Picture 2" descr="Alkan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6856" y="1556792"/>
            <a:ext cx="1981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3789040"/>
            <a:ext cx="53816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5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ETÁN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1470" y="3429000"/>
            <a:ext cx="60579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2242592" cy="1612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CH</a:t>
            </a:r>
            <a:r>
              <a:rPr lang="sk-SK" baseline="-25000" dirty="0" smtClean="0"/>
              <a:t>3</a:t>
            </a:r>
            <a:r>
              <a:rPr lang="sk-SK" dirty="0" smtClean="0"/>
              <a:t> – CH</a:t>
            </a:r>
            <a:r>
              <a:rPr lang="sk-SK" baseline="-25000" dirty="0" smtClean="0"/>
              <a:t>3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C</a:t>
            </a:r>
            <a:r>
              <a:rPr lang="sk-SK" baseline="-25000" dirty="0" smtClean="0"/>
              <a:t>2</a:t>
            </a:r>
            <a:r>
              <a:rPr lang="sk-SK" dirty="0" smtClean="0"/>
              <a:t>H</a:t>
            </a:r>
            <a:r>
              <a:rPr lang="sk-SK" baseline="-25000" dirty="0" smtClean="0"/>
              <a:t>6</a:t>
            </a:r>
            <a:endParaRPr lang="sk-SK" dirty="0"/>
          </a:p>
        </p:txBody>
      </p:sp>
      <p:pic>
        <p:nvPicPr>
          <p:cNvPr id="3076" name="Picture 4" descr="Rotate GIF - Find on GIF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620688"/>
            <a:ext cx="35433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5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Katuška\Documents\Obrázky Škola\Chémia\Propá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85800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816" y="1055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PROPÁN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0" y="5229200"/>
            <a:ext cx="2746648" cy="892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dirty="0" smtClean="0"/>
              <a:t>CH</a:t>
            </a:r>
            <a:r>
              <a:rPr lang="sk-SK" baseline="-25000" dirty="0" smtClean="0"/>
              <a:t>3</a:t>
            </a:r>
            <a:r>
              <a:rPr lang="sk-SK" dirty="0" smtClean="0"/>
              <a:t> – CH</a:t>
            </a:r>
            <a:r>
              <a:rPr lang="sk-SK" baseline="-25000" dirty="0" smtClean="0"/>
              <a:t>2</a:t>
            </a:r>
            <a:r>
              <a:rPr lang="sk-SK" dirty="0" smtClean="0"/>
              <a:t> – CH</a:t>
            </a:r>
            <a:r>
              <a:rPr lang="sk-SK" baseline="-25000" dirty="0" smtClean="0"/>
              <a:t>3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098" name="Picture 2" descr="The Long and Winding Road, Part 2 - A Propane Molecule's Journey to Mont  Belvieu and Beyond | RBN Energ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-12146" y="4509120"/>
            <a:ext cx="3503423" cy="221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5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Butane Molecule PNG Images &amp; PSDs for Download | PixelSquid - S11093169D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2040" y="404664"/>
            <a:ext cx="3384376" cy="295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BUTÁN</a:t>
            </a:r>
          </a:p>
        </p:txBody>
      </p:sp>
      <p:pic>
        <p:nvPicPr>
          <p:cNvPr id="5122" name="Picture 2" descr="Butane Confor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573016"/>
            <a:ext cx="2508185" cy="196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457200" y="1600200"/>
            <a:ext cx="3898776" cy="1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 smtClean="0"/>
              <a:t>CH</a:t>
            </a:r>
            <a:r>
              <a:rPr lang="sk-SK" baseline="-25000" dirty="0" smtClean="0"/>
              <a:t>3</a:t>
            </a:r>
            <a:r>
              <a:rPr lang="sk-SK" dirty="0" smtClean="0"/>
              <a:t> – CH</a:t>
            </a:r>
            <a:r>
              <a:rPr lang="sk-SK" baseline="-25000" dirty="0" smtClean="0"/>
              <a:t>2</a:t>
            </a:r>
            <a:r>
              <a:rPr lang="sk-SK" dirty="0" smtClean="0"/>
              <a:t> – CH</a:t>
            </a:r>
            <a:r>
              <a:rPr lang="sk-SK" baseline="-25000" dirty="0" smtClean="0"/>
              <a:t>2</a:t>
            </a:r>
            <a:r>
              <a:rPr lang="sk-SK" dirty="0" smtClean="0"/>
              <a:t> –  CH</a:t>
            </a:r>
            <a:r>
              <a:rPr lang="sk-SK" baseline="-25000" dirty="0" smtClean="0"/>
              <a:t>3</a:t>
            </a: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C</a:t>
            </a:r>
            <a:r>
              <a:rPr lang="sk-SK" baseline="-25000" dirty="0" smtClean="0"/>
              <a:t>2</a:t>
            </a:r>
            <a:r>
              <a:rPr lang="sk-SK" dirty="0" smtClean="0"/>
              <a:t>H</a:t>
            </a:r>
            <a:r>
              <a:rPr lang="sk-SK" baseline="-25000" dirty="0" smtClean="0"/>
              <a:t>6</a:t>
            </a:r>
            <a:endParaRPr lang="sk-SK" dirty="0"/>
          </a:p>
        </p:txBody>
      </p:sp>
      <p:pic>
        <p:nvPicPr>
          <p:cNvPr id="5124" name="Picture 4" descr="Butan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6960" y="3645024"/>
            <a:ext cx="4932884" cy="249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6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ethane Ethane Propane Butane Molecule On White Background Stock  Illustration - Download Image Now - iStoc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5791967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9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</a:rPr>
              <a:t>PENTÁN</a:t>
            </a:r>
            <a:endParaRPr lang="sk-SK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Alkanes 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005064"/>
            <a:ext cx="42672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lustrated Glossary of Organic Chemistry - Pent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4077072"/>
            <a:ext cx="416242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obsahu 2"/>
          <p:cNvSpPr txBox="1">
            <a:spLocks/>
          </p:cNvSpPr>
          <p:nvPr/>
        </p:nvSpPr>
        <p:spPr>
          <a:xfrm>
            <a:off x="457200" y="1600200"/>
            <a:ext cx="4978896" cy="1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 smtClean="0"/>
              <a:t>CH</a:t>
            </a:r>
            <a:r>
              <a:rPr lang="sk-SK" baseline="-25000" dirty="0" smtClean="0"/>
              <a:t>3</a:t>
            </a:r>
            <a:r>
              <a:rPr lang="sk-SK" dirty="0" smtClean="0"/>
              <a:t> – CH</a:t>
            </a:r>
            <a:r>
              <a:rPr lang="sk-SK" baseline="-25000" dirty="0" smtClean="0"/>
              <a:t>2</a:t>
            </a:r>
            <a:r>
              <a:rPr lang="sk-SK" dirty="0" smtClean="0"/>
              <a:t> – CH</a:t>
            </a:r>
            <a:r>
              <a:rPr lang="sk-SK" baseline="-25000" dirty="0" smtClean="0"/>
              <a:t>2</a:t>
            </a:r>
            <a:r>
              <a:rPr lang="sk-SK" dirty="0" smtClean="0"/>
              <a:t> – CH</a:t>
            </a:r>
            <a:r>
              <a:rPr lang="sk-SK" baseline="-25000" dirty="0" smtClean="0"/>
              <a:t>2</a:t>
            </a:r>
            <a:r>
              <a:rPr lang="sk-SK" dirty="0" smtClean="0"/>
              <a:t> –  CH</a:t>
            </a:r>
            <a:r>
              <a:rPr lang="sk-SK" baseline="-25000" dirty="0" smtClean="0"/>
              <a:t>3</a:t>
            </a:r>
            <a:endParaRPr lang="sk-SK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 smtClean="0"/>
              <a:t>C</a:t>
            </a:r>
            <a:r>
              <a:rPr lang="sk-SK" baseline="-25000" dirty="0" smtClean="0"/>
              <a:t>2</a:t>
            </a:r>
            <a:r>
              <a:rPr lang="sk-SK" dirty="0" smtClean="0"/>
              <a:t>H</a:t>
            </a:r>
            <a:r>
              <a:rPr lang="sk-SK" baseline="-25000" dirty="0" smtClean="0"/>
              <a:t>6</a:t>
            </a:r>
            <a:endParaRPr lang="sk-SK" dirty="0"/>
          </a:p>
        </p:txBody>
      </p:sp>
      <p:sp>
        <p:nvSpPr>
          <p:cNvPr id="4" name="AutoShape 6" descr="What is the chemical structure of pentane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8" descr="What is the chemical structure of pentane? - Quor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4" name="Picture 10" descr="File:Pentane.svg - Wikimedia Common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863" y="2406587"/>
            <a:ext cx="4661248" cy="182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2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56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HOMOLOGICKÝ RAD ALKÁNOV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2530624" cy="5213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Metán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Etán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Propán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Bután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Pentán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7170" name="Picture 2" descr="Alkanes, Composition, Constitution and Configuration | SpringerLink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559" r="58968"/>
          <a:stretch/>
        </p:blipFill>
        <p:spPr bwMode="auto">
          <a:xfrm>
            <a:off x="1907704" y="1428195"/>
            <a:ext cx="3600400" cy="520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5364088" y="1400970"/>
            <a:ext cx="3816424" cy="5213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2400" dirty="0" smtClean="0"/>
              <a:t>CH</a:t>
            </a:r>
            <a:r>
              <a:rPr lang="sk-SK" sz="2400" baseline="-25000" dirty="0" smtClean="0"/>
              <a:t>4</a:t>
            </a: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CH</a:t>
            </a:r>
            <a:r>
              <a:rPr lang="sk-SK" sz="2400" baseline="-25000" dirty="0" smtClean="0"/>
              <a:t>3</a:t>
            </a:r>
            <a:r>
              <a:rPr lang="sk-SK" sz="2400" dirty="0" smtClean="0"/>
              <a:t> –  CH</a:t>
            </a:r>
            <a:r>
              <a:rPr lang="sk-SK" sz="2400" baseline="-25000" dirty="0" smtClean="0"/>
              <a:t>3</a:t>
            </a: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CH</a:t>
            </a:r>
            <a:r>
              <a:rPr lang="sk-SK" sz="2400" baseline="-25000" dirty="0" smtClean="0"/>
              <a:t>3</a:t>
            </a:r>
            <a:r>
              <a:rPr lang="sk-SK" sz="2400" dirty="0" smtClean="0"/>
              <a:t> – 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 –  CH</a:t>
            </a:r>
            <a:r>
              <a:rPr lang="sk-SK" sz="2400" baseline="-25000" dirty="0" smtClean="0"/>
              <a:t>3</a:t>
            </a: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CH</a:t>
            </a:r>
            <a:r>
              <a:rPr lang="sk-SK" sz="2400" baseline="-25000" dirty="0" smtClean="0"/>
              <a:t>3</a:t>
            </a:r>
            <a:r>
              <a:rPr lang="sk-SK" sz="2400" dirty="0" smtClean="0"/>
              <a:t> – 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– 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 –  CH</a:t>
            </a:r>
            <a:r>
              <a:rPr lang="sk-SK" sz="2400" baseline="-25000" dirty="0" smtClean="0"/>
              <a:t>3</a:t>
            </a: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CH</a:t>
            </a:r>
            <a:r>
              <a:rPr lang="sk-SK" sz="2400" baseline="-25000" dirty="0" smtClean="0"/>
              <a:t>3</a:t>
            </a:r>
            <a:r>
              <a:rPr lang="sk-SK" sz="2400" dirty="0" smtClean="0"/>
              <a:t> – 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 – 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 – CH</a:t>
            </a:r>
            <a:r>
              <a:rPr lang="sk-SK" sz="2400" baseline="-25000" dirty="0" smtClean="0"/>
              <a:t>2</a:t>
            </a:r>
            <a:r>
              <a:rPr lang="sk-SK" sz="2400" dirty="0" smtClean="0"/>
              <a:t> – CH</a:t>
            </a:r>
            <a:r>
              <a:rPr lang="sk-SK" sz="2400" baseline="-25000" dirty="0" smtClean="0"/>
              <a:t>3</a:t>
            </a:r>
            <a:endParaRPr lang="sk-SK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19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106</Words>
  <Application>Microsoft Office PowerPoint</Application>
  <PresentationFormat>Prezentácia na obrazovke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UHĽOVODÍKY</vt:lpstr>
      <vt:lpstr>Prezentácia programu PowerPoint</vt:lpstr>
      <vt:lpstr>METÁN</vt:lpstr>
      <vt:lpstr>ETÁN</vt:lpstr>
      <vt:lpstr>PROPÁN</vt:lpstr>
      <vt:lpstr>BUTÁN</vt:lpstr>
      <vt:lpstr>Prezentácia programu PowerPoint</vt:lpstr>
      <vt:lpstr>PENTÁN</vt:lpstr>
      <vt:lpstr>HOMOLOGICKÝ RAD ALKÁNOV</vt:lpstr>
      <vt:lpstr>Prezentácia programu PowerPoint</vt:lpstr>
      <vt:lpstr>VZORCE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Katka Radvanská</dc:creator>
  <cp:lastModifiedBy>Katka Radvanska</cp:lastModifiedBy>
  <cp:revision>11</cp:revision>
  <dcterms:created xsi:type="dcterms:W3CDTF">2020-11-25T21:22:27Z</dcterms:created>
  <dcterms:modified xsi:type="dcterms:W3CDTF">2020-11-26T09:40:52Z</dcterms:modified>
</cp:coreProperties>
</file>