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671F73E-9B49-49A9-9087-10C83A888432}" type="datetimeFigureOut">
              <a:rPr lang="sk-SK" smtClean="0"/>
              <a:t>06.10.2020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7029F96-085F-4780-8EDF-30ECC2EE6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161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73E-9B49-49A9-9087-10C83A888432}" type="datetimeFigureOut">
              <a:rPr lang="sk-SK" smtClean="0"/>
              <a:t>06.10.2020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F96-085F-4780-8EDF-30ECC2EE6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322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73E-9B49-49A9-9087-10C83A888432}" type="datetimeFigureOut">
              <a:rPr lang="sk-SK" smtClean="0"/>
              <a:t>06.10.2020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F96-085F-4780-8EDF-30ECC2EE6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704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73E-9B49-49A9-9087-10C83A888432}" type="datetimeFigureOut">
              <a:rPr lang="sk-SK" smtClean="0"/>
              <a:t>06.10.2020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F96-085F-4780-8EDF-30ECC2EE6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486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73E-9B49-49A9-9087-10C83A888432}" type="datetimeFigureOut">
              <a:rPr lang="sk-SK" smtClean="0"/>
              <a:t>06.10.2020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F96-085F-4780-8EDF-30ECC2EE6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4417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73E-9B49-49A9-9087-10C83A888432}" type="datetimeFigureOut">
              <a:rPr lang="sk-SK" smtClean="0"/>
              <a:t>06.10.2020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F96-085F-4780-8EDF-30ECC2EE6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8377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73E-9B49-49A9-9087-10C83A888432}" type="datetimeFigureOut">
              <a:rPr lang="sk-SK" smtClean="0"/>
              <a:t>06.10.2020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F96-085F-4780-8EDF-30ECC2EE6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98949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671F73E-9B49-49A9-9087-10C83A888432}" type="datetimeFigureOut">
              <a:rPr lang="sk-SK" smtClean="0"/>
              <a:t>06.10.2020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F96-085F-4780-8EDF-30ECC2EE6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223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671F73E-9B49-49A9-9087-10C83A888432}" type="datetimeFigureOut">
              <a:rPr lang="sk-SK" smtClean="0"/>
              <a:t>06.10.2020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F96-085F-4780-8EDF-30ECC2EE6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185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73E-9B49-49A9-9087-10C83A888432}" type="datetimeFigureOut">
              <a:rPr lang="sk-SK" smtClean="0"/>
              <a:t>06.10.2020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F96-085F-4780-8EDF-30ECC2EE6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974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73E-9B49-49A9-9087-10C83A888432}" type="datetimeFigureOut">
              <a:rPr lang="sk-SK" smtClean="0"/>
              <a:t>06.10.2020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F96-085F-4780-8EDF-30ECC2EE6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298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73E-9B49-49A9-9087-10C83A888432}" type="datetimeFigureOut">
              <a:rPr lang="sk-SK" smtClean="0"/>
              <a:t>06.10.2020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F96-085F-4780-8EDF-30ECC2EE6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964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73E-9B49-49A9-9087-10C83A888432}" type="datetimeFigureOut">
              <a:rPr lang="sk-SK" smtClean="0"/>
              <a:t>06.10.2020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F96-085F-4780-8EDF-30ECC2EE6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676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73E-9B49-49A9-9087-10C83A888432}" type="datetimeFigureOut">
              <a:rPr lang="sk-SK" smtClean="0"/>
              <a:t>06.10.2020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F96-085F-4780-8EDF-30ECC2EE6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0102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73E-9B49-49A9-9087-10C83A888432}" type="datetimeFigureOut">
              <a:rPr lang="sk-SK" smtClean="0"/>
              <a:t>06.10.2020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F96-085F-4780-8EDF-30ECC2EE6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475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73E-9B49-49A9-9087-10C83A888432}" type="datetimeFigureOut">
              <a:rPr lang="sk-SK" smtClean="0"/>
              <a:t>06.10.2020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F96-085F-4780-8EDF-30ECC2EE6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24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1F73E-9B49-49A9-9087-10C83A888432}" type="datetimeFigureOut">
              <a:rPr lang="sk-SK" smtClean="0"/>
              <a:t>06.10.2020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F96-085F-4780-8EDF-30ECC2EE6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40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671F73E-9B49-49A9-9087-10C83A888432}" type="datetimeFigureOut">
              <a:rPr lang="sk-SK" smtClean="0"/>
              <a:t>06.10.2020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7029F96-085F-4780-8EDF-30ECC2EE6A5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524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703" y="468352"/>
            <a:ext cx="5897600" cy="58976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861395" cy="4263676"/>
          </a:xfrm>
        </p:spPr>
        <p:txBody>
          <a:bodyPr/>
          <a:lstStyle/>
          <a:p>
            <a:endParaRPr lang="sk-SK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flipV="1">
            <a:off x="1524001" y="5531005"/>
            <a:ext cx="3583258" cy="89210"/>
          </a:xfrm>
        </p:spPr>
        <p:txBody>
          <a:bodyPr>
            <a:normAutofit fontScale="25000" lnSpcReduction="20000"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431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375" y="803049"/>
            <a:ext cx="5283585" cy="5081078"/>
          </a:xfrm>
          <a:prstGeom prst="rect">
            <a:avLst/>
          </a:prstGeom>
        </p:spPr>
      </p:pic>
      <p:sp>
        <p:nvSpPr>
          <p:cNvPr id="3" name="Zástupný objekt pre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722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 Písmo, ktorým v súčasnosti píšeme na Slovensku sa volá: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lphaUcParenR"/>
            </a:pPr>
            <a:r>
              <a:rPr lang="sk-SK" dirty="0" smtClean="0"/>
              <a:t>Hlaholika</a:t>
            </a:r>
          </a:p>
          <a:p>
            <a:pPr marL="342900" indent="-342900">
              <a:buAutoNum type="alphaUcParenR"/>
            </a:pPr>
            <a:r>
              <a:rPr lang="sk-SK" dirty="0" smtClean="0"/>
              <a:t>Latinka</a:t>
            </a:r>
          </a:p>
          <a:p>
            <a:pPr marL="342900" indent="-342900">
              <a:buAutoNum type="alphaUcParenR"/>
            </a:pPr>
            <a:r>
              <a:rPr lang="sk-SK" dirty="0" err="1" smtClean="0"/>
              <a:t>Prkotinka</a:t>
            </a:r>
            <a:endParaRPr lang="sk-SK" dirty="0" smtClean="0"/>
          </a:p>
          <a:p>
            <a:pPr marL="342900" indent="-342900">
              <a:buAutoNum type="alphaUcParenR"/>
            </a:pPr>
            <a:r>
              <a:rPr lang="sk-SK" dirty="0" smtClean="0"/>
              <a:t>Pralinka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419" y="3407763"/>
            <a:ext cx="2729379" cy="13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2. Azbuka je písmo, ktorým sa píše: 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lphaUcParenR"/>
            </a:pPr>
            <a:r>
              <a:rPr lang="sk-SK" dirty="0" smtClean="0"/>
              <a:t>V Ázii</a:t>
            </a:r>
          </a:p>
          <a:p>
            <a:pPr marL="342900" indent="-342900">
              <a:buAutoNum type="alphaUcParenR"/>
            </a:pPr>
            <a:r>
              <a:rPr lang="sk-SK" dirty="0" smtClean="0"/>
              <a:t>V Čechách</a:t>
            </a:r>
          </a:p>
          <a:p>
            <a:pPr marL="342900" indent="-342900">
              <a:buAutoNum type="alphaUcParenR"/>
            </a:pPr>
            <a:r>
              <a:rPr lang="sk-SK" dirty="0" smtClean="0"/>
              <a:t>V Rusku a v Bulharsku</a:t>
            </a:r>
          </a:p>
          <a:p>
            <a:pPr marL="342900" indent="-342900">
              <a:buAutoNum type="alphaUcParenR"/>
            </a:pPr>
            <a:r>
              <a:rPr lang="sk-SK" dirty="0" smtClean="0"/>
              <a:t>V Afrike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78" y="3543300"/>
            <a:ext cx="2785035" cy="140180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272" y="3543300"/>
            <a:ext cx="2770557" cy="13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3. Nevidiaci ľudia používajú písmo, ktoré sa volá: 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lphaUcParenR"/>
            </a:pPr>
            <a:r>
              <a:rPr lang="sk-SK" dirty="0" smtClean="0"/>
              <a:t>Okuliarovo</a:t>
            </a:r>
          </a:p>
          <a:p>
            <a:pPr marL="342900" indent="-342900">
              <a:buAutoNum type="alphaUcParenR"/>
            </a:pPr>
            <a:r>
              <a:rPr lang="sk-SK" dirty="0" smtClean="0"/>
              <a:t>Braillovo</a:t>
            </a:r>
          </a:p>
          <a:p>
            <a:pPr marL="342900" indent="-342900">
              <a:buAutoNum type="alphaUcParenR"/>
            </a:pPr>
            <a:r>
              <a:rPr lang="sk-SK" dirty="0" smtClean="0"/>
              <a:t>Bratovo</a:t>
            </a:r>
          </a:p>
          <a:p>
            <a:pPr marL="342900" indent="-342900">
              <a:buAutoNum type="alphaUcParenR"/>
            </a:pPr>
            <a:r>
              <a:rPr lang="sk-SK" dirty="0" err="1" smtClean="0"/>
              <a:t>Barandovo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3451" y="3543300"/>
            <a:ext cx="2735187" cy="137671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561" y="3482204"/>
            <a:ext cx="2856569" cy="143780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995" y="5092985"/>
            <a:ext cx="2416098" cy="121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0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4. Slovenská abeceda má spolu: 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lphaUcParenR"/>
            </a:pPr>
            <a:r>
              <a:rPr lang="sk-SK" dirty="0" smtClean="0"/>
              <a:t>45 písmen</a:t>
            </a:r>
          </a:p>
          <a:p>
            <a:pPr marL="342900" indent="-342900">
              <a:buAutoNum type="alphaUcParenR"/>
            </a:pPr>
            <a:r>
              <a:rPr lang="sk-SK" dirty="0" smtClean="0"/>
              <a:t>64 písmen</a:t>
            </a:r>
          </a:p>
          <a:p>
            <a:pPr marL="342900" indent="-342900">
              <a:buAutoNum type="alphaUcParenR"/>
            </a:pPr>
            <a:r>
              <a:rPr lang="sk-SK" dirty="0" smtClean="0"/>
              <a:t>34 písmen</a:t>
            </a:r>
          </a:p>
          <a:p>
            <a:pPr marL="342900" indent="-342900">
              <a:buAutoNum type="alphaUcParenR"/>
            </a:pPr>
            <a:r>
              <a:rPr lang="sk-SK" dirty="0" smtClean="0"/>
              <a:t>46 písmen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462410"/>
            <a:ext cx="2620808" cy="131914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825" y="3429535"/>
            <a:ext cx="2686122" cy="1352015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895315"/>
            <a:ext cx="2743201" cy="138074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9233" y="4977835"/>
            <a:ext cx="2579255" cy="129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5. Posledné písmeno slovenskej abecedy je písmeno: 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lphaUcParenR"/>
            </a:pPr>
            <a:r>
              <a:rPr lang="sk-SK" dirty="0" smtClean="0"/>
              <a:t>Z</a:t>
            </a:r>
          </a:p>
          <a:p>
            <a:pPr marL="342900" indent="-342900">
              <a:buAutoNum type="alphaUcParenR"/>
            </a:pPr>
            <a:r>
              <a:rPr lang="sk-SK" dirty="0" smtClean="0"/>
              <a:t>K</a:t>
            </a:r>
          </a:p>
          <a:p>
            <a:pPr marL="342900" indent="-342900">
              <a:buAutoNum type="alphaUcParenR"/>
            </a:pPr>
            <a:r>
              <a:rPr lang="sk-SK" dirty="0" smtClean="0"/>
              <a:t>Ž</a:t>
            </a:r>
          </a:p>
          <a:p>
            <a:pPr marL="342900" indent="-342900">
              <a:buAutoNum type="alphaUcParenR"/>
            </a:pPr>
            <a:r>
              <a:rPr lang="sk-SK" dirty="0" smtClean="0"/>
              <a:t>Č</a:t>
            </a:r>
          </a:p>
          <a:p>
            <a:pPr marL="342900" indent="-342900">
              <a:buAutoNum type="alphaUcParenR"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190" y="3357385"/>
            <a:ext cx="2667000" cy="134239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810" y="3290033"/>
            <a:ext cx="2800813" cy="140974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823" y="3261968"/>
            <a:ext cx="2856571" cy="143780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588" y="4885690"/>
            <a:ext cx="2796848" cy="140774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489" y="4921528"/>
            <a:ext cx="2685177" cy="135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3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6. Medzi písmenami F a H sa nachádza: 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lphaUcParenR"/>
            </a:pPr>
            <a:r>
              <a:rPr lang="sk-SK" dirty="0" smtClean="0"/>
              <a:t>S</a:t>
            </a:r>
          </a:p>
          <a:p>
            <a:pPr marL="342900" indent="-342900">
              <a:buAutoNum type="alphaUcParenR"/>
            </a:pPr>
            <a:r>
              <a:rPr lang="sk-SK" dirty="0" smtClean="0"/>
              <a:t>A</a:t>
            </a:r>
          </a:p>
          <a:p>
            <a:pPr marL="342900" indent="-342900">
              <a:buAutoNum type="alphaUcParenR"/>
            </a:pPr>
            <a:r>
              <a:rPr lang="sk-SK" dirty="0" smtClean="0"/>
              <a:t>K</a:t>
            </a:r>
          </a:p>
          <a:p>
            <a:pPr marL="342900" indent="-342900">
              <a:buAutoNum type="alphaUcParenR"/>
            </a:pPr>
            <a:r>
              <a:rPr lang="sk-SK" dirty="0"/>
              <a:t>G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168" y="3412272"/>
            <a:ext cx="2720418" cy="136927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112" y="3412272"/>
            <a:ext cx="2800813" cy="140974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396" y="3412271"/>
            <a:ext cx="2720418" cy="136927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508" y="4912577"/>
            <a:ext cx="2754604" cy="1386484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670" y="4926179"/>
            <a:ext cx="2727581" cy="1372882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6396" y="4912576"/>
            <a:ext cx="2754607" cy="138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2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7. Na 10. mieste v skrátenej abecede je písmeno: 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lphaUcParenR"/>
            </a:pPr>
            <a:r>
              <a:rPr lang="sk-SK" dirty="0" smtClean="0"/>
              <a:t>I</a:t>
            </a:r>
          </a:p>
          <a:p>
            <a:pPr marL="342900" indent="-342900">
              <a:buAutoNum type="alphaUcParenR"/>
            </a:pPr>
            <a:r>
              <a:rPr lang="sk-SK" dirty="0" smtClean="0"/>
              <a:t>J</a:t>
            </a:r>
          </a:p>
          <a:p>
            <a:pPr marL="342900" indent="-342900">
              <a:buAutoNum type="alphaUcParenR"/>
            </a:pPr>
            <a:r>
              <a:rPr lang="sk-SK" dirty="0" smtClean="0"/>
              <a:t>K</a:t>
            </a:r>
          </a:p>
          <a:p>
            <a:pPr marL="342900" indent="-342900">
              <a:buAutoNum type="alphaUcParenR"/>
            </a:pPr>
            <a:r>
              <a:rPr lang="sk-SK" dirty="0"/>
              <a:t>L</a:t>
            </a:r>
            <a:endParaRPr lang="sk-SK" dirty="0" smtClean="0"/>
          </a:p>
          <a:p>
            <a:pPr marL="342900" indent="-342900">
              <a:buAutoNum type="alphaUcParenR"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684" y="3409081"/>
            <a:ext cx="2453516" cy="123493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263" y="3369368"/>
            <a:ext cx="2577789" cy="129748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724" y="3331493"/>
            <a:ext cx="2644698" cy="133116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712" y="4751436"/>
            <a:ext cx="2388219" cy="120207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399" y="4720565"/>
            <a:ext cx="2510883" cy="1263811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935" y="4709258"/>
            <a:ext cx="2343615" cy="117962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913" y="3369368"/>
            <a:ext cx="2496086" cy="12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60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8. V abecednom poradí sú usporiadané slová: 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lphaUcParenR"/>
            </a:pPr>
            <a:r>
              <a:rPr lang="sk-SK" dirty="0" smtClean="0"/>
              <a:t>skriňa, hudba, mak</a:t>
            </a:r>
          </a:p>
          <a:p>
            <a:pPr marL="342900" indent="-342900">
              <a:buAutoNum type="alphaUcParenR"/>
            </a:pPr>
            <a:r>
              <a:rPr lang="sk-SK" dirty="0"/>
              <a:t>a</a:t>
            </a:r>
            <a:r>
              <a:rPr lang="sk-SK" dirty="0" smtClean="0"/>
              <a:t>uto, električka, balón </a:t>
            </a:r>
          </a:p>
          <a:p>
            <a:pPr marL="342900" indent="-342900">
              <a:buAutoNum type="alphaUcParenR"/>
            </a:pPr>
            <a:r>
              <a:rPr lang="sk-SK" dirty="0" smtClean="0"/>
              <a:t>baran</a:t>
            </a:r>
            <a:r>
              <a:rPr lang="sk-SK" smtClean="0"/>
              <a:t>, citrón, </a:t>
            </a:r>
            <a:r>
              <a:rPr lang="sk-SK" dirty="0" smtClean="0"/>
              <a:t>dom</a:t>
            </a:r>
          </a:p>
          <a:p>
            <a:pPr marL="342900" indent="-342900">
              <a:buAutoNum type="alphaUcParenR"/>
            </a:pPr>
            <a:r>
              <a:rPr lang="sk-SK" dirty="0" smtClean="0"/>
              <a:t>Janka, Ferko, Jožko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624" y="3529268"/>
            <a:ext cx="2778512" cy="139851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726" y="3529268"/>
            <a:ext cx="2733907" cy="137606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055" y="3504010"/>
            <a:ext cx="2834268" cy="142658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891" y="3504010"/>
            <a:ext cx="2745059" cy="138168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639" y="4953044"/>
            <a:ext cx="2555488" cy="128626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233" y="4988759"/>
            <a:ext cx="2388967" cy="1202447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8408" y="4969882"/>
            <a:ext cx="2466279" cy="124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 − zasadacia miestnosť">
  <a:themeElements>
    <a:clrScheme name="Ión − zasadacia miestnosť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ón − zasadacia miestnosť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 − zasadacia miestnosť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</TotalTime>
  <Words>140</Words>
  <Application>Microsoft Office PowerPoint</Application>
  <PresentationFormat>Širokouhlá</PresentationFormat>
  <Paragraphs>40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Ión − zasadacia miestnosť</vt:lpstr>
      <vt:lpstr>Prezentácia programu PowerPoint</vt:lpstr>
      <vt:lpstr>1. Písmo, ktorým v súčasnosti píšeme na Slovensku sa volá:</vt:lpstr>
      <vt:lpstr>2. Azbuka je písmo, ktorým sa píše: </vt:lpstr>
      <vt:lpstr>3. Nevidiaci ľudia používajú písmo, ktoré sa volá: </vt:lpstr>
      <vt:lpstr>4. Slovenská abeceda má spolu: </vt:lpstr>
      <vt:lpstr>5. Posledné písmeno slovenskej abecedy je písmeno: </vt:lpstr>
      <vt:lpstr>6. Medzi písmenami F a H sa nachádza: </vt:lpstr>
      <vt:lpstr>7. Na 10. mieste v skrátenej abecede je písmeno: </vt:lpstr>
      <vt:lpstr>8. V abecednom poradí sú usporiadané slová: </vt:lpstr>
      <vt:lpstr>Prezentácia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peter doka</dc:creator>
  <cp:lastModifiedBy>peter doka</cp:lastModifiedBy>
  <cp:revision>5</cp:revision>
  <dcterms:created xsi:type="dcterms:W3CDTF">2020-10-06T18:14:40Z</dcterms:created>
  <dcterms:modified xsi:type="dcterms:W3CDTF">2020-10-06T18:54:54Z</dcterms:modified>
</cp:coreProperties>
</file>