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8" r:id="rId3"/>
    <p:sldId id="290" r:id="rId4"/>
    <p:sldId id="289" r:id="rId5"/>
    <p:sldId id="257" r:id="rId6"/>
    <p:sldId id="260" r:id="rId7"/>
    <p:sldId id="300" r:id="rId8"/>
    <p:sldId id="261" r:id="rId9"/>
    <p:sldId id="262" r:id="rId10"/>
    <p:sldId id="263" r:id="rId11"/>
    <p:sldId id="265" r:id="rId12"/>
    <p:sldId id="266" r:id="rId13"/>
    <p:sldId id="267" r:id="rId14"/>
    <p:sldId id="268" r:id="rId15"/>
    <p:sldId id="264" r:id="rId16"/>
    <p:sldId id="269" r:id="rId17"/>
    <p:sldId id="258" r:id="rId18"/>
    <p:sldId id="270" r:id="rId19"/>
    <p:sldId id="271" r:id="rId20"/>
    <p:sldId id="272" r:id="rId21"/>
    <p:sldId id="259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91" r:id="rId36"/>
    <p:sldId id="286" r:id="rId37"/>
    <p:sldId id="287" r:id="rId38"/>
    <p:sldId id="288" r:id="rId39"/>
    <p:sldId id="292" r:id="rId40"/>
    <p:sldId id="293" r:id="rId41"/>
    <p:sldId id="294" r:id="rId42"/>
    <p:sldId id="295" r:id="rId43"/>
    <p:sldId id="296" r:id="rId44"/>
    <p:sldId id="299" r:id="rId45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384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056BC-3D56-4B0B-B89F-1F68F058FF9D}" type="datetimeFigureOut">
              <a:rPr lang="sk-SK" smtClean="0"/>
              <a:t>17. 2. 2022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4EFA-ED40-48AE-A310-0F488FD6CE0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93571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056BC-3D56-4B0B-B89F-1F68F058FF9D}" type="datetimeFigureOut">
              <a:rPr lang="sk-SK" smtClean="0"/>
              <a:t>17. 2. 2022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4EFA-ED40-48AE-A310-0F488FD6CE0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8177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056BC-3D56-4B0B-B89F-1F68F058FF9D}" type="datetimeFigureOut">
              <a:rPr lang="sk-SK" smtClean="0"/>
              <a:t>17. 2. 2022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4EFA-ED40-48AE-A310-0F488FD6CE0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91707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056BC-3D56-4B0B-B89F-1F68F058FF9D}" type="datetimeFigureOut">
              <a:rPr lang="sk-SK" smtClean="0"/>
              <a:t>17. 2. 2022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4EFA-ED40-48AE-A310-0F488FD6CE0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4806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056BC-3D56-4B0B-B89F-1F68F058FF9D}" type="datetimeFigureOut">
              <a:rPr lang="sk-SK" smtClean="0"/>
              <a:t>17. 2. 2022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4EFA-ED40-48AE-A310-0F488FD6CE0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66924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056BC-3D56-4B0B-B89F-1F68F058FF9D}" type="datetimeFigureOut">
              <a:rPr lang="sk-SK" smtClean="0"/>
              <a:t>17. 2. 2022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4EFA-ED40-48AE-A310-0F488FD6CE0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79130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056BC-3D56-4B0B-B89F-1F68F058FF9D}" type="datetimeFigureOut">
              <a:rPr lang="sk-SK" smtClean="0"/>
              <a:t>17. 2. 2022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4EFA-ED40-48AE-A310-0F488FD6CE0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02942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056BC-3D56-4B0B-B89F-1F68F058FF9D}" type="datetimeFigureOut">
              <a:rPr lang="sk-SK" smtClean="0"/>
              <a:t>17. 2. 2022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4EFA-ED40-48AE-A310-0F488FD6CE0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18474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056BC-3D56-4B0B-B89F-1F68F058FF9D}" type="datetimeFigureOut">
              <a:rPr lang="sk-SK" smtClean="0"/>
              <a:t>17. 2. 2022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4EFA-ED40-48AE-A310-0F488FD6CE0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31096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056BC-3D56-4B0B-B89F-1F68F058FF9D}" type="datetimeFigureOut">
              <a:rPr lang="sk-SK" smtClean="0"/>
              <a:t>17. 2. 2022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4EFA-ED40-48AE-A310-0F488FD6CE0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16008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056BC-3D56-4B0B-B89F-1F68F058FF9D}" type="datetimeFigureOut">
              <a:rPr lang="sk-SK" smtClean="0"/>
              <a:t>17. 2. 2022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4EFA-ED40-48AE-A310-0F488FD6CE0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13783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056BC-3D56-4B0B-B89F-1F68F058FF9D}" type="datetimeFigureOut">
              <a:rPr lang="sk-SK" smtClean="0"/>
              <a:t>17. 2. 2022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74EFA-ED40-48AE-A310-0F488FD6CE0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7851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GUlsjWcco4" TargetMode="External"/><Relationship Id="rId2" Type="http://schemas.openxmlformats.org/officeDocument/2006/relationships/hyperlink" Target="https://youtu.be/jTntgi2A500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IMeozOb0-eQ" TargetMode="External"/><Relationship Id="rId4" Type="http://schemas.openxmlformats.org/officeDocument/2006/relationships/hyperlink" Target="https://youtu.be/txlkzXGYIn8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trážci a dárci podzemních pokladů - Babinet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029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76256" y="5301208"/>
            <a:ext cx="2232248" cy="1470025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sk-SK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RUDY</a:t>
            </a:r>
            <a:endParaRPr lang="sk-SK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158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8872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28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093411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51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4440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41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0000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27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5571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01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6667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60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760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09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89" y="44624"/>
            <a:ext cx="9167823" cy="684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67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4427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46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3372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84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RUDA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Minerál alebo hornina s obsahom kovov</a:t>
            </a:r>
          </a:p>
          <a:p>
            <a:r>
              <a:rPr lang="sk-SK" dirty="0" smtClean="0"/>
              <a:t>Je výrazne ťažká</a:t>
            </a:r>
          </a:p>
          <a:p>
            <a:r>
              <a:rPr lang="sk-SK" dirty="0" smtClean="0"/>
              <a:t>Obsahuje kov viazaný v zlúčenine</a:t>
            </a:r>
          </a:p>
          <a:p>
            <a:r>
              <a:rPr lang="sk-SK" dirty="0" smtClean="0"/>
              <a:t>Musí sa nejako získať: tavením a chemickou reakciou</a:t>
            </a:r>
          </a:p>
          <a:p>
            <a:r>
              <a:rPr lang="sk-SK" dirty="0" smtClean="0"/>
              <a:t>To, čo zostane – zvyšná hornina: jalovina, hlušina, </a:t>
            </a:r>
            <a:r>
              <a:rPr lang="sk-SK" dirty="0" err="1" smtClean="0"/>
              <a:t>struska</a:t>
            </a:r>
            <a:endParaRPr lang="sk-SK" dirty="0" smtClean="0"/>
          </a:p>
          <a:p>
            <a:r>
              <a:rPr lang="sk-SK" dirty="0" smtClean="0"/>
              <a:t>Huta, hutníctvo, metalurgia</a:t>
            </a:r>
            <a:endParaRPr lang="sk-SK" dirty="0"/>
          </a:p>
        </p:txBody>
      </p:sp>
      <p:pic>
        <p:nvPicPr>
          <p:cNvPr id="2052" name="Picture 4" descr="Prodej strusky, Kravaře, Opav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5013176"/>
            <a:ext cx="2267744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80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4414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59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434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92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33333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79512" y="54868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chemeClr val="bg1"/>
                </a:solidFill>
              </a:rPr>
              <a:t>Ľubietová</a:t>
            </a:r>
            <a:endParaRPr lang="sk-SK" b="1" dirty="0">
              <a:solidFill>
                <a:schemeClr val="bg1"/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9585" y="2420888"/>
            <a:ext cx="2266215" cy="2482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7189118" y="204280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>
                <a:solidFill>
                  <a:schemeClr val="bg1"/>
                </a:solidFill>
              </a:rPr>
              <a:t>Libethenit</a:t>
            </a:r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0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95851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512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4239" y="0"/>
            <a:ext cx="9103341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6017310"/>
            <a:ext cx="3389015" cy="66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21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15603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07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140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81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1061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261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4550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11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37709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19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sk-SK" b="1" dirty="0" smtClean="0"/>
              <a:t>ŽELEZNÉ RUDY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b="1" dirty="0"/>
              <a:t>MAGNETIT </a:t>
            </a:r>
            <a:r>
              <a:rPr lang="sk-SK" b="1" dirty="0" smtClean="0"/>
              <a:t>– MAGNETOVEC</a:t>
            </a:r>
          </a:p>
          <a:p>
            <a:pPr marL="457200" lvl="1" indent="0">
              <a:buNone/>
            </a:pPr>
            <a:r>
              <a:rPr lang="sk-SK" dirty="0" err="1" smtClean="0"/>
              <a:t>FeO</a:t>
            </a:r>
            <a:r>
              <a:rPr lang="sk-SK" dirty="0" smtClean="0"/>
              <a:t> + Fe</a:t>
            </a:r>
            <a:r>
              <a:rPr lang="sk-SK" baseline="-25000" dirty="0" smtClean="0"/>
              <a:t>2</a:t>
            </a:r>
            <a:r>
              <a:rPr lang="sk-SK" dirty="0" smtClean="0"/>
              <a:t>O</a:t>
            </a:r>
            <a:r>
              <a:rPr lang="sk-SK" baseline="-25000" dirty="0" smtClean="0"/>
              <a:t>3</a:t>
            </a:r>
            <a:r>
              <a:rPr lang="sk-SK" dirty="0" smtClean="0"/>
              <a:t> </a:t>
            </a:r>
          </a:p>
          <a:p>
            <a:r>
              <a:rPr lang="sk-SK" b="1" dirty="0" smtClean="0"/>
              <a:t>HEMATIT </a:t>
            </a:r>
            <a:r>
              <a:rPr lang="sk-SK" b="1" dirty="0"/>
              <a:t>– </a:t>
            </a:r>
            <a:r>
              <a:rPr lang="sk-SK" b="1" dirty="0" smtClean="0"/>
              <a:t>KRVEĽ</a:t>
            </a:r>
          </a:p>
          <a:p>
            <a:pPr marL="457200" lvl="1" indent="0">
              <a:buNone/>
            </a:pPr>
            <a:r>
              <a:rPr lang="sk-SK" dirty="0" smtClean="0"/>
              <a:t>Fe</a:t>
            </a:r>
            <a:r>
              <a:rPr lang="sk-SK" baseline="-25000" dirty="0" smtClean="0"/>
              <a:t>2</a:t>
            </a:r>
            <a:r>
              <a:rPr lang="sk-SK" dirty="0" smtClean="0"/>
              <a:t>O</a:t>
            </a:r>
            <a:r>
              <a:rPr lang="sk-SK" baseline="-25000" dirty="0" smtClean="0"/>
              <a:t>3</a:t>
            </a:r>
            <a:endParaRPr lang="sk-SK" dirty="0" smtClean="0"/>
          </a:p>
          <a:p>
            <a:r>
              <a:rPr lang="sk-SK" b="1" dirty="0" smtClean="0"/>
              <a:t>SIDERIT – OCIEĽOK</a:t>
            </a:r>
          </a:p>
          <a:p>
            <a:pPr lvl="1"/>
            <a:r>
              <a:rPr lang="sk-SK" dirty="0" smtClean="0"/>
              <a:t>FeCO</a:t>
            </a:r>
            <a:r>
              <a:rPr lang="sk-SK" baseline="-25000" dirty="0" smtClean="0"/>
              <a:t>3</a:t>
            </a:r>
            <a:endParaRPr lang="sk-SK" dirty="0" smtClean="0"/>
          </a:p>
          <a:p>
            <a:r>
              <a:rPr lang="sk-SK" b="1" dirty="0" smtClean="0"/>
              <a:t>LIMONIT – HNEDEĽ</a:t>
            </a:r>
          </a:p>
          <a:p>
            <a:pPr lvl="1"/>
            <a:r>
              <a:rPr lang="sk-SK" dirty="0" smtClean="0"/>
              <a:t>Fe</a:t>
            </a:r>
            <a:r>
              <a:rPr lang="sk-SK" baseline="-25000" dirty="0" smtClean="0"/>
              <a:t>2</a:t>
            </a:r>
            <a:r>
              <a:rPr lang="sk-SK" dirty="0" smtClean="0"/>
              <a:t>O</a:t>
            </a:r>
            <a:r>
              <a:rPr lang="sk-SK" baseline="-25000" dirty="0" smtClean="0"/>
              <a:t>3</a:t>
            </a:r>
            <a:r>
              <a:rPr lang="sk-SK" dirty="0" smtClean="0"/>
              <a:t> . n H</a:t>
            </a:r>
            <a:r>
              <a:rPr lang="sk-SK" baseline="-25000" dirty="0" smtClean="0"/>
              <a:t>2</a:t>
            </a:r>
            <a:r>
              <a:rPr lang="sk-SK" dirty="0" smtClean="0"/>
              <a:t>O</a:t>
            </a:r>
          </a:p>
          <a:p>
            <a:pPr lvl="1"/>
            <a:endParaRPr lang="sk-SK" dirty="0" smtClean="0"/>
          </a:p>
          <a:p>
            <a:pPr lvl="1"/>
            <a:endParaRPr lang="sk-SK" dirty="0" smtClean="0"/>
          </a:p>
          <a:p>
            <a:endParaRPr lang="sk-SK" dirty="0"/>
          </a:p>
        </p:txBody>
      </p:sp>
      <p:pic>
        <p:nvPicPr>
          <p:cNvPr id="4" name="Picture 2" descr="Súvisiaci obrázok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6683" y="2300064"/>
            <a:ext cx="1805043" cy="124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agneti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836712"/>
            <a:ext cx="1907704" cy="143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Siderit – Wikipedi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" name="AutoShape 4" descr="Siderit – Wikipedi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7174" name="Picture 6" descr="SIDERIT | Zo života pred tabuľou ...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3717032"/>
            <a:ext cx="1682552" cy="126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Limonit - Wikiwand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5085184"/>
            <a:ext cx="2304256" cy="153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32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7" y="0"/>
            <a:ext cx="9137813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2564904"/>
            <a:ext cx="3884626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5514071"/>
            <a:ext cx="34766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5796136" y="47667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1"/>
                </a:solidFill>
              </a:rPr>
              <a:t>Tatranská Javorina</a:t>
            </a:r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82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741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20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172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5724128" y="188640"/>
            <a:ext cx="1208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Nízke Tatry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6128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77394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28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2309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28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172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8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564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1979712" y="75982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1"/>
                </a:solidFill>
              </a:rPr>
              <a:t>Krompachy – odkalisko pri bývalej bani</a:t>
            </a:r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28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093411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179512" y="602128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1"/>
                </a:solidFill>
              </a:rPr>
              <a:t>Cestou z </a:t>
            </a:r>
            <a:r>
              <a:rPr lang="sk-SK" dirty="0" err="1" smtClean="0">
                <a:solidFill>
                  <a:schemeClr val="bg1"/>
                </a:solidFill>
              </a:rPr>
              <a:t>Podbieľa</a:t>
            </a:r>
            <a:r>
              <a:rPr lang="sk-SK" dirty="0" smtClean="0">
                <a:solidFill>
                  <a:schemeClr val="bg1"/>
                </a:solidFill>
              </a:rPr>
              <a:t> do Zuberca</a:t>
            </a:r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28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77891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28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73873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626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 descr="Rumělka červená stock fotografie, royalty free Rumělka červená obrázky |  Depositphotos ®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254" y="3438405"/>
            <a:ext cx="2052228" cy="145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1196" y="10556"/>
            <a:ext cx="8229600" cy="1143000"/>
          </a:xfrm>
        </p:spPr>
        <p:txBody>
          <a:bodyPr/>
          <a:lstStyle/>
          <a:p>
            <a:r>
              <a:rPr lang="sk-SK" b="1" dirty="0" smtClean="0"/>
              <a:t>SÍRNE RUDY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589240"/>
          </a:xfrm>
        </p:spPr>
        <p:txBody>
          <a:bodyPr>
            <a:normAutofit fontScale="85000" lnSpcReduction="20000"/>
          </a:bodyPr>
          <a:lstStyle/>
          <a:p>
            <a:r>
              <a:rPr lang="sk-SK" b="1" dirty="0" smtClean="0"/>
              <a:t>PYRIT 	</a:t>
            </a:r>
            <a:r>
              <a:rPr lang="sk-SK" dirty="0" smtClean="0"/>
              <a:t>FeS</a:t>
            </a:r>
            <a:r>
              <a:rPr lang="sk-SK" baseline="-25000" dirty="0" smtClean="0"/>
              <a:t>2</a:t>
            </a:r>
          </a:p>
          <a:p>
            <a:endParaRPr lang="sk-SK" baseline="-25000" dirty="0" smtClean="0"/>
          </a:p>
          <a:p>
            <a:r>
              <a:rPr lang="sk-SK" b="1" dirty="0" smtClean="0"/>
              <a:t>CHALKOPYRIT	   </a:t>
            </a:r>
            <a:r>
              <a:rPr lang="sk-SK" dirty="0" smtClean="0"/>
              <a:t>CuFeS</a:t>
            </a:r>
            <a:r>
              <a:rPr lang="sk-SK" baseline="-25000" dirty="0" smtClean="0"/>
              <a:t>2</a:t>
            </a:r>
          </a:p>
          <a:p>
            <a:endParaRPr lang="sk-SK" baseline="-25000" dirty="0" smtClean="0"/>
          </a:p>
          <a:p>
            <a:r>
              <a:rPr lang="sk-SK" b="1" dirty="0" smtClean="0"/>
              <a:t>GALENIT </a:t>
            </a:r>
            <a:r>
              <a:rPr lang="sk-SK" dirty="0" err="1" smtClean="0"/>
              <a:t>PbS</a:t>
            </a:r>
            <a:endParaRPr lang="sk-SK" dirty="0" smtClean="0"/>
          </a:p>
          <a:p>
            <a:endParaRPr lang="sk-SK" dirty="0" smtClean="0"/>
          </a:p>
          <a:p>
            <a:r>
              <a:rPr lang="sk-SK" b="1" dirty="0" smtClean="0"/>
              <a:t>SFALERIT </a:t>
            </a:r>
            <a:r>
              <a:rPr lang="sk-SK" dirty="0" err="1" smtClean="0"/>
              <a:t>ZnS</a:t>
            </a:r>
            <a:endParaRPr lang="sk-SK" dirty="0" smtClean="0"/>
          </a:p>
          <a:p>
            <a:endParaRPr lang="sk-SK" dirty="0" smtClean="0"/>
          </a:p>
          <a:p>
            <a:r>
              <a:rPr lang="sk-SK" b="1" dirty="0" smtClean="0"/>
              <a:t>CINABARIT – RUMELKA             </a:t>
            </a:r>
            <a:r>
              <a:rPr lang="sk-SK" dirty="0" err="1" smtClean="0"/>
              <a:t>HgS</a:t>
            </a:r>
            <a:endParaRPr lang="sk-SK" dirty="0" smtClean="0"/>
          </a:p>
          <a:p>
            <a:endParaRPr lang="sk-SK" b="1" dirty="0" smtClean="0"/>
          </a:p>
          <a:p>
            <a:r>
              <a:rPr lang="sk-SK" b="1" dirty="0" smtClean="0"/>
              <a:t>ARGENTIT  </a:t>
            </a:r>
            <a:r>
              <a:rPr lang="sk-SK" dirty="0" smtClean="0"/>
              <a:t>Ag</a:t>
            </a:r>
            <a:r>
              <a:rPr lang="sk-SK" baseline="-25000" dirty="0" smtClean="0"/>
              <a:t>2</a:t>
            </a:r>
            <a:r>
              <a:rPr lang="sk-SK" dirty="0" smtClean="0"/>
              <a:t>S</a:t>
            </a:r>
            <a:endParaRPr lang="sk-SK" b="1" dirty="0" smtClean="0"/>
          </a:p>
          <a:p>
            <a:endParaRPr lang="sk-SK" b="1" dirty="0" smtClean="0"/>
          </a:p>
          <a:p>
            <a:r>
              <a:rPr lang="sk-SK" b="1" dirty="0" smtClean="0"/>
              <a:t>ANTIMONIT  </a:t>
            </a:r>
            <a:r>
              <a:rPr lang="sk-SK" dirty="0" err="1" smtClean="0"/>
              <a:t>Sb₂S₃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	</a:t>
            </a:r>
            <a:r>
              <a:rPr lang="sk-SK" sz="2600" dirty="0" err="1" smtClean="0"/>
              <a:t>Sb</a:t>
            </a:r>
            <a:r>
              <a:rPr lang="sk-SK" sz="2600" dirty="0" smtClean="0"/>
              <a:t> = antimón</a:t>
            </a:r>
            <a:endParaRPr lang="sk-SK" dirty="0"/>
          </a:p>
        </p:txBody>
      </p:sp>
      <p:pic>
        <p:nvPicPr>
          <p:cNvPr id="4" name="Picture 2" descr="2780M-pyrite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0850" y="39797"/>
            <a:ext cx="1259632" cy="133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759" y="1196752"/>
            <a:ext cx="1698005" cy="1296144"/>
          </a:xfrm>
          <a:prstGeom prst="rect">
            <a:avLst/>
          </a:prstGeom>
        </p:spPr>
      </p:pic>
      <p:pic>
        <p:nvPicPr>
          <p:cNvPr id="30722" name="Picture 2" descr="Galenit – Wikipédia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2348880"/>
            <a:ext cx="1584176" cy="132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Sfalerit – kámen uzemnění - Svět minerálů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0272" y="2852936"/>
            <a:ext cx="2313976" cy="137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Antimonit – Wikipedie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4382" y="5389568"/>
            <a:ext cx="1763882" cy="146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ineralienatlas Lexikon - Argentit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4643090"/>
            <a:ext cx="1656184" cy="133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93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114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79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372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73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722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27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6667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18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Zlatá baňa Rozália Hodruša-Hámre</a:t>
            </a:r>
          </a:p>
          <a:p>
            <a:r>
              <a:rPr lang="sk-SK" dirty="0">
                <a:hlinkClick r:id="rId2"/>
              </a:rPr>
              <a:t>https://</a:t>
            </a:r>
            <a:r>
              <a:rPr lang="sk-SK" dirty="0" smtClean="0">
                <a:hlinkClick r:id="rId2"/>
              </a:rPr>
              <a:t>youtu.be/jTntgi2A500</a:t>
            </a:r>
            <a:r>
              <a:rPr lang="sk-SK" dirty="0" smtClean="0"/>
              <a:t> </a:t>
            </a:r>
          </a:p>
          <a:p>
            <a:r>
              <a:rPr lang="sk-SK" dirty="0">
                <a:hlinkClick r:id="rId3"/>
              </a:rPr>
              <a:t>https://</a:t>
            </a:r>
            <a:r>
              <a:rPr lang="sk-SK" dirty="0" smtClean="0">
                <a:hlinkClick r:id="rId3"/>
              </a:rPr>
              <a:t>youtu.be/CGUlsjWcco4</a:t>
            </a:r>
            <a:r>
              <a:rPr lang="sk-SK" dirty="0" smtClean="0"/>
              <a:t> </a:t>
            </a:r>
          </a:p>
          <a:p>
            <a:endParaRPr lang="sk-SK" dirty="0"/>
          </a:p>
          <a:p>
            <a:r>
              <a:rPr lang="sk-SK" dirty="0" smtClean="0"/>
              <a:t>Chalan ryžuje zlato v Malých Karpatoch</a:t>
            </a:r>
          </a:p>
          <a:p>
            <a:r>
              <a:rPr lang="sk-SK" dirty="0">
                <a:hlinkClick r:id="rId4"/>
              </a:rPr>
              <a:t>https://</a:t>
            </a:r>
            <a:r>
              <a:rPr lang="sk-SK" dirty="0" smtClean="0">
                <a:hlinkClick r:id="rId4"/>
              </a:rPr>
              <a:t>youtu.be/txlkzXGYIn8</a:t>
            </a:r>
            <a:r>
              <a:rPr lang="sk-SK" dirty="0" smtClean="0"/>
              <a:t> </a:t>
            </a:r>
          </a:p>
          <a:p>
            <a:r>
              <a:rPr lang="sk-SK" dirty="0">
                <a:hlinkClick r:id="rId5"/>
              </a:rPr>
              <a:t>https://</a:t>
            </a:r>
            <a:r>
              <a:rPr lang="sk-SK" dirty="0" smtClean="0">
                <a:hlinkClick r:id="rId5"/>
              </a:rPr>
              <a:t>youtu.be/IMeozOb0-eQ</a:t>
            </a:r>
            <a:r>
              <a:rPr lang="sk-SK" dirty="0" smtClean="0"/>
              <a:t>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8183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-3896"/>
            <a:ext cx="9271926" cy="6861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98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852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854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 descr="Kontrola veku | Pivovar Stei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764704"/>
            <a:ext cx="39243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154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4336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539552" y="1124744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1"/>
                </a:solidFill>
              </a:rPr>
              <a:t>Práca </a:t>
            </a:r>
            <a:r>
              <a:rPr lang="sk-SK" dirty="0">
                <a:solidFill>
                  <a:schemeClr val="bg1"/>
                </a:solidFill>
              </a:rPr>
              <a:t>baníkov koncom dvadsiatych rokov minulého storočia </a:t>
            </a:r>
          </a:p>
        </p:txBody>
      </p:sp>
    </p:spTree>
    <p:extLst>
      <p:ext uri="{BB962C8B-B14F-4D97-AF65-F5344CB8AC3E}">
        <p14:creationId xmlns:p14="http://schemas.microsoft.com/office/powerpoint/2010/main" val="259869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1263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97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115</Words>
  <Application>Microsoft Office PowerPoint</Application>
  <PresentationFormat>Prezentácia na obrazovke (4:3)</PresentationFormat>
  <Paragraphs>47</Paragraphs>
  <Slides>44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44</vt:i4>
      </vt:variant>
    </vt:vector>
  </HeadingPairs>
  <TitlesOfParts>
    <vt:vector size="45" baseType="lpstr">
      <vt:lpstr>Motív Office</vt:lpstr>
      <vt:lpstr>RUDY</vt:lpstr>
      <vt:lpstr>RUDA</vt:lpstr>
      <vt:lpstr>ŽELEZNÉ RUDY</vt:lpstr>
      <vt:lpstr>SÍRNE RUDY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RUDY</dc:title>
  <dc:creator>Katka Radvanská</dc:creator>
  <cp:lastModifiedBy>Katka Radvanska</cp:lastModifiedBy>
  <cp:revision>37</cp:revision>
  <dcterms:created xsi:type="dcterms:W3CDTF">2021-03-14T20:11:28Z</dcterms:created>
  <dcterms:modified xsi:type="dcterms:W3CDTF">2022-02-17T06:39:53Z</dcterms:modified>
</cp:coreProperties>
</file>