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4" r:id="rId3"/>
    <p:sldId id="298" r:id="rId4"/>
    <p:sldId id="299" r:id="rId5"/>
    <p:sldId id="308" r:id="rId6"/>
    <p:sldId id="300" r:id="rId7"/>
    <p:sldId id="304" r:id="rId8"/>
    <p:sldId id="305" r:id="rId9"/>
    <p:sldId id="306" r:id="rId10"/>
    <p:sldId id="307" r:id="rId11"/>
    <p:sldId id="296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A2F4-EAB3-4CD1-8D72-48951542214B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BC05-0E0D-4C2F-B871-30ADD3D5B2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143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A2F4-EAB3-4CD1-8D72-48951542214B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BC05-0E0D-4C2F-B871-30ADD3D5B2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663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A2F4-EAB3-4CD1-8D72-48951542214B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BC05-0E0D-4C2F-B871-30ADD3D5B2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269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A2F4-EAB3-4CD1-8D72-48951542214B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BC05-0E0D-4C2F-B871-30ADD3D5B2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46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A2F4-EAB3-4CD1-8D72-48951542214B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BC05-0E0D-4C2F-B871-30ADD3D5B2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927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A2F4-EAB3-4CD1-8D72-48951542214B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BC05-0E0D-4C2F-B871-30ADD3D5B2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21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A2F4-EAB3-4CD1-8D72-48951542214B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BC05-0E0D-4C2F-B871-30ADD3D5B2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30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A2F4-EAB3-4CD1-8D72-48951542214B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BC05-0E0D-4C2F-B871-30ADD3D5B2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025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A2F4-EAB3-4CD1-8D72-48951542214B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BC05-0E0D-4C2F-B871-30ADD3D5B2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332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A2F4-EAB3-4CD1-8D72-48951542214B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BC05-0E0D-4C2F-B871-30ADD3D5B2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545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A2F4-EAB3-4CD1-8D72-48951542214B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EBC05-0E0D-4C2F-B871-30ADD3D5B2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562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0A2F4-EAB3-4CD1-8D72-48951542214B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EBC05-0E0D-4C2F-B871-30ADD3D5B2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14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2246249"/>
            <a:ext cx="10515600" cy="4351338"/>
          </a:xfrm>
        </p:spPr>
        <p:txBody>
          <a:bodyPr>
            <a:normAutofit/>
          </a:bodyPr>
          <a:lstStyle/>
          <a:p>
            <a:r>
              <a:rPr lang="sk-SK" sz="2400" dirty="0"/>
              <a:t>Prioritná os: Vzdelávanie</a:t>
            </a:r>
          </a:p>
          <a:p>
            <a:r>
              <a:rPr lang="sk-SK" sz="2400" dirty="0"/>
              <a:t>Špecifický cieľ: 1.2.1 Zvýšiť kvalitu odborného vzdelávania a prípravy reflektujúc potreby trhu práce</a:t>
            </a:r>
          </a:p>
          <a:p>
            <a:r>
              <a:rPr lang="sk-SK" sz="2400" dirty="0"/>
              <a:t>Prijímateľ: Stredná odborná škola drevárska a stavebná Krásno nad Kysucou</a:t>
            </a:r>
          </a:p>
          <a:p>
            <a:r>
              <a:rPr lang="sk-SK" sz="2400" dirty="0"/>
              <a:t>Názov projektu: Zvyšovanie kľúčových kompetencií žiakov v Strednej odbornej škole drevárskej a stavebnej v Krásne nad Kysucou s ohľadom na moderné technológie a potreby trhu práce</a:t>
            </a:r>
          </a:p>
          <a:p>
            <a:r>
              <a:rPr lang="sk-SK" sz="2400" dirty="0"/>
              <a:t>Kód projektu  ITMS2014+: NFP312010AGX2</a:t>
            </a:r>
          </a:p>
          <a:p>
            <a:r>
              <a:rPr lang="sk-SK" sz="2400" dirty="0"/>
              <a:t>Názov pedagogického klubu: Administratívny štýl v praxi</a:t>
            </a:r>
          </a:p>
        </p:txBody>
      </p:sp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65124"/>
            <a:ext cx="8686800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763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D540B86F-0995-4D86-A008-1506136D1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52" y="643467"/>
            <a:ext cx="787429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31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Ďakujem za pozornosť!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ok 2" descr="Obrázok, na ktorom je text&#10;&#10;Automaticky generovaný popis">
            <a:extLst>
              <a:ext uri="{FF2B5EF4-FFF2-40B4-BE49-F238E27FC236}">
                <a16:creationId xmlns:a16="http://schemas.microsoft.com/office/drawing/2014/main" id="{751AC786-5F00-486C-8738-BF9D102EE2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0"/>
          <a:stretch/>
        </p:blipFill>
        <p:spPr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61739" y="2074303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23102" y="1635666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738683" y="3087528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sk-SK" sz="3600" b="1" dirty="0">
                <a:solidFill>
                  <a:srgbClr val="080808"/>
                </a:solidFill>
                <a:cs typeface="Times New Roman" panose="02020603050405020304" pitchFamily="18" charset="0"/>
              </a:rPr>
              <a:t>Pozvánka</a:t>
            </a:r>
            <a:br>
              <a:rPr lang="sk-SK" sz="2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800" dirty="0">
              <a:solidFill>
                <a:srgbClr val="080808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197353" y="4527440"/>
            <a:ext cx="2700944" cy="659993"/>
          </a:xfrm>
          <a:noFill/>
        </p:spPr>
        <p:txBody>
          <a:bodyPr>
            <a:normAutofit/>
          </a:bodyPr>
          <a:lstStyle/>
          <a:p>
            <a:endParaRPr lang="sk-SK" sz="160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61B12F-5DD7-45A3-8FD3-E3BC98D4B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k-SK" sz="3600" dirty="0"/>
              <a:t>Pozvánka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02E634-0E18-4CFC-A3DB-019FD7F34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2000" dirty="0">
                <a:effectLst/>
                <a:latin typeface="Arial" panose="020B0604020202020204" pitchFamily="34" charset="0"/>
              </a:rPr>
              <a:t>vnútropodniková písomnosť komunikačného charakteru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2000" dirty="0">
                <a:latin typeface="Arial" panose="020B0604020202020204" pitchFamily="34" charset="0"/>
              </a:rPr>
              <a:t>patrí medzi vlastné písomnosti úradu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2000" dirty="0">
                <a:latin typeface="Arial" panose="020B0604020202020204" pitchFamily="34" charset="0"/>
              </a:rPr>
              <a:t>informuje pozvaných o tom, kde a kedy sa uskutoční porada alebo iné podujatie, aký je jeho cieľ, hlavné body programu a čas predpokladaného ukončenia. </a:t>
            </a:r>
            <a:br>
              <a:rPr lang="sk-SK" sz="2000" dirty="0">
                <a:latin typeface="Arial" panose="020B0604020202020204" pitchFamily="34" charset="0"/>
              </a:rPr>
            </a:br>
            <a:br>
              <a:rPr lang="sk-SK" sz="2000" dirty="0"/>
            </a:br>
            <a:endParaRPr lang="sk-SK" sz="20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Obrázok 5">
            <a:extLst>
              <a:ext uri="{FF2B5EF4-FFF2-40B4-BE49-F238E27FC236}">
                <a16:creationId xmlns:a16="http://schemas.microsoft.com/office/drawing/2014/main" id="{7AF2573A-F487-4035-B891-53C103FAE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980" y="1782981"/>
            <a:ext cx="4361892" cy="4361892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9925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C4B0F5-D38A-4BD0-A162-12C67885C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020" y="682839"/>
            <a:ext cx="3962061" cy="632074"/>
          </a:xfrm>
        </p:spPr>
        <p:txBody>
          <a:bodyPr anchor="t">
            <a:normAutofit/>
          </a:bodyPr>
          <a:lstStyle/>
          <a:p>
            <a:r>
              <a:rPr lang="sk-SK" sz="3600" dirty="0"/>
              <a:t>Úprava pozvánky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76F4349-E753-47FB-A3D7-EF5B009FF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679528" cy="487134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sz="3300" dirty="0">
                <a:latin typeface="Arial" panose="020B0604020202020204" pitchFamily="34" charset="0"/>
                <a:cs typeface="Arial" panose="020B0604020202020204" pitchFamily="34" charset="0"/>
              </a:rPr>
              <a:t>Úprava pozvánky nie je predpísaná normou, platia však zásady, ktoré náležitosti má obsahovať:</a:t>
            </a:r>
            <a:br>
              <a:rPr lang="sk-SK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k-SK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3300" dirty="0">
                <a:latin typeface="Arial" panose="020B0604020202020204" pitchFamily="34" charset="0"/>
                <a:cs typeface="Arial" panose="020B0604020202020204" pitchFamily="34" charset="0"/>
              </a:rPr>
              <a:t>1. Záhlavie - adresa odosielateľa</a:t>
            </a:r>
            <a:br>
              <a:rPr lang="sk-SK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3300" dirty="0">
                <a:latin typeface="Arial" panose="020B0604020202020204" pitchFamily="34" charset="0"/>
                <a:cs typeface="Arial" panose="020B0604020202020204" pitchFamily="34" charset="0"/>
              </a:rPr>
              <a:t>2. Názov písomnosti - pozvánka</a:t>
            </a:r>
            <a:br>
              <a:rPr lang="sk-SK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3300" dirty="0">
                <a:latin typeface="Arial" panose="020B0604020202020204" pitchFamily="34" charset="0"/>
                <a:cs typeface="Arial" panose="020B0604020202020204" pitchFamily="34" charset="0"/>
              </a:rPr>
              <a:t>3. Miesto konania </a:t>
            </a:r>
            <a:br>
              <a:rPr lang="sk-SK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3300" dirty="0">
                <a:latin typeface="Arial" panose="020B0604020202020204" pitchFamily="34" charset="0"/>
                <a:cs typeface="Arial" panose="020B0604020202020204" pitchFamily="34" charset="0"/>
              </a:rPr>
              <a:t>4. Čas konania</a:t>
            </a:r>
            <a:br>
              <a:rPr lang="sk-SK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3300" dirty="0">
                <a:latin typeface="Arial" panose="020B0604020202020204" pitchFamily="34" charset="0"/>
                <a:cs typeface="Arial" panose="020B0604020202020204" pitchFamily="34" charset="0"/>
              </a:rPr>
              <a:t>5. Program</a:t>
            </a:r>
            <a:br>
              <a:rPr lang="sk-SK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3300" dirty="0">
                <a:latin typeface="Arial" panose="020B0604020202020204" pitchFamily="34" charset="0"/>
                <a:cs typeface="Arial" panose="020B0604020202020204" pitchFamily="34" charset="0"/>
              </a:rPr>
              <a:t>6. Predpokladaný termín ukončenia porady</a:t>
            </a:r>
            <a:br>
              <a:rPr lang="sk-SK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3300" dirty="0">
                <a:latin typeface="Arial" panose="020B0604020202020204" pitchFamily="34" charset="0"/>
                <a:cs typeface="Arial" panose="020B0604020202020204" pitchFamily="34" charset="0"/>
              </a:rPr>
              <a:t>7. Miesto a dátum vyhotovenia pozvánky</a:t>
            </a:r>
            <a:br>
              <a:rPr lang="sk-SK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3300" dirty="0">
                <a:latin typeface="Arial" panose="020B0604020202020204" pitchFamily="34" charset="0"/>
                <a:cs typeface="Arial" panose="020B0604020202020204" pitchFamily="34" charset="0"/>
              </a:rPr>
              <a:t>8. Podpis osoby zodpovednej za vedenie porady, resp. organizáciu podujatia.</a:t>
            </a:r>
            <a:br>
              <a:rPr lang="sk-SK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k-SK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k-SK" sz="2000" dirty="0"/>
            </a:br>
            <a:endParaRPr lang="sk-SK" sz="2000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ázok 6" descr="Obrázok, na ktorom je text, kniha&#10;&#10;Automaticky generovaný popis">
            <a:extLst>
              <a:ext uri="{FF2B5EF4-FFF2-40B4-BE49-F238E27FC236}">
                <a16:creationId xmlns:a16="http://schemas.microsoft.com/office/drawing/2014/main" id="{E13564DC-99DD-4B74-873F-11DDEB34C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1" y="1661985"/>
            <a:ext cx="3533321" cy="458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1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FCD2E56-545D-46E3-ADA8-17F16E0B3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19" y="1917385"/>
            <a:ext cx="6478513" cy="45163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Významným osobám sa pozvánka na slávnostné porady, podujatia píše ako individuálny osobný list, ktorého prílohou je program rokovania.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Pozvánkam, ktoré majú formu listu sa prideľuje číslo spisu.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Ak rokovanie zabezpečuje náš úrad, pozvánka je súčasťou spisu založeného k danej porade, resp. podujatiu (informácie o zabezpečení ubytovania, stravovania, dopravy a pod. pre účastníkov rokovania, ako aj informácie o kontaktnej osobe a možnosti spojenia s ňou). 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39FB337B-85A5-4CED-B36A-57E24440C63B}"/>
              </a:ext>
            </a:extLst>
          </p:cNvPr>
          <p:cNvSpPr txBox="1"/>
          <p:nvPr/>
        </p:nvSpPr>
        <p:spPr>
          <a:xfrm>
            <a:off x="5067423" y="63552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600" dirty="0">
                <a:latin typeface="+mj-lt"/>
                <a:ea typeface="+mj-ea"/>
                <a:cs typeface="+mj-cs"/>
              </a:rPr>
              <a:t>Úprava</a:t>
            </a:r>
            <a:r>
              <a:rPr lang="sk-SK" sz="1800" dirty="0"/>
              <a:t> </a:t>
            </a:r>
            <a:r>
              <a:rPr lang="sk-SK" sz="3600" dirty="0">
                <a:latin typeface="+mj-lt"/>
                <a:ea typeface="+mj-ea"/>
                <a:cs typeface="+mj-cs"/>
              </a:rPr>
              <a:t>pozvánky</a:t>
            </a:r>
          </a:p>
        </p:txBody>
      </p:sp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id="{DB97C033-08DC-4F76-8E3F-D8FF45BCD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12" y="1438665"/>
            <a:ext cx="3364974" cy="47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1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E5C710-CF85-4A2D-9A3D-A6F9C30A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k-SK" sz="3600" dirty="0"/>
              <a:t>Ako napísať pozvánku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D1FEE5-E3C5-423F-8ADE-B259D1E5E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170039"/>
            <a:ext cx="10905066" cy="5006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Názov a druh akcie</a:t>
            </a:r>
          </a:p>
          <a:p>
            <a:pPr marL="0" indent="0">
              <a:buNone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Na začiatku je dobré uviesť, kam daného človeka pozývame. Podľa toho už bude mať trochu jasnejšiu predstavu o tom, čo ho na podujatí bude čakať, ako sa má obliecť a iné náležitosti.</a:t>
            </a:r>
          </a:p>
          <a:p>
            <a:pPr marL="0" indent="0">
              <a:buNone/>
            </a:pPr>
            <a:r>
              <a:rPr lang="sk-SK" sz="2000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Pozývame Vás na oslavu 60. narodenín…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Údaje hostiteľa</a:t>
            </a:r>
          </a:p>
          <a:p>
            <a:pPr marL="0" indent="0">
              <a:buNone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Pozvaný hosť musí vedieť, kto ho pozýva. Nezabúdajte, že pozývate v 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3. osobe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nie v 1.</a:t>
            </a:r>
          </a:p>
          <a:p>
            <a:pPr marL="0" indent="0">
              <a:buNone/>
            </a:pPr>
            <a:r>
              <a:rPr lang="sk-SK" sz="2000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Oslávenec Ján Novák Vás srdečne pozýva na…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Informácie o čase a mieste konania udalosti</a:t>
            </a:r>
          </a:p>
          <a:p>
            <a:pPr marL="0" indent="0">
              <a:buNone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Bez údajov o dátume, čase a mieste konania akcie by pozvánka bola úplne zbytočná. Hosť by netušil, kam a kedy má ísť, čo je nepredstaviteľné. Preto nikdy nezabudnite spomenúť aj tieto informácie.</a:t>
            </a:r>
          </a:p>
          <a:p>
            <a:pPr marL="0" indent="0">
              <a:buNone/>
            </a:pPr>
            <a:r>
              <a:rPr lang="sk-SK" sz="2000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…pozýva na oslavu svojich 60. narodenín, ktorá sa uskutoční 10. októbra 2010 o 19:00 v priestoroch hotela Plaza.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4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BFC95E-BC7A-422C-9D2E-1C00BBADD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54" y="403124"/>
            <a:ext cx="11275479" cy="5811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Dress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lang="sk-S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Neuvedením informácie o požadovanom oblečení môžeme pozvaného dostať do rozpakov. Musí totiž sám uvažovať, aké oblečenie bude vhodné a vychádzať môže iba z údajov uvedených na pozvánke. Napísaním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dress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do pozvánky zabránime zbytočným faux pas, kedy by sa na oslave mohol stretnúť muž v čiernom obleku s mužom v polo tričku.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Dress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sa uvádza iba pre muža, jeho partnerka sa mu prispôsobí. Ak pozývame ženu, tak píšeme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dress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ako pre muža.</a:t>
            </a:r>
          </a:p>
          <a:p>
            <a:pPr marL="0" indent="0">
              <a:buNone/>
            </a:pPr>
            <a:r>
              <a:rPr lang="sk-SK" sz="2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Dress</a:t>
            </a:r>
            <a:r>
              <a:rPr lang="sk-SK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2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  <a:endParaRPr lang="sk-SK" sz="20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Doprovod</a:t>
            </a:r>
            <a:endParaRPr lang="sk-S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Pozvánka býva občas adresovaná priamo na meno a vtedy je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neprenosná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. Ak nie je uvedené v pozvánke, že je vítaný partner pozvaného, tak ho na oslavu nemôžeme zobrať. Pokiaľ pozývate aj partnerov a partnerky, uveďte formulku za meno hosťa.</a:t>
            </a:r>
          </a:p>
          <a:p>
            <a:pPr marL="0" indent="0">
              <a:buNone/>
            </a:pPr>
            <a:r>
              <a:rPr lang="sk-SK" sz="2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Pozvaný s </a:t>
            </a:r>
            <a:r>
              <a:rPr lang="sk-SK" sz="2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doprovodom</a:t>
            </a:r>
            <a:endParaRPr lang="sk-SK" sz="20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Vyžiadanie potvrdenia účasti</a:t>
            </a:r>
          </a:p>
          <a:p>
            <a:pPr marL="0" indent="0">
              <a:buNone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Pri niektorých akciách, kde potrebujete obsadiť každé miesto, je vhodné vyžiadať si aj potvrdenie o účasti. To vyžiadate jednoduchou skratkou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RSVP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a uvedením kontaktu, na ktorý sa vám má pozvaný ozvať. Pokiaľ chcete, aby zavolal iba vtedy, ak nepríde, tak uveďte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RSVP/ </a:t>
            </a: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Regrets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Pozvánky vždy odosielajte včas pred akciou, minimálne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3 týždne vopred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. V prípade dôležitých alebo zaneprázdnených hostí ich odošlite aj 2 mesiace pred udalosťou a potom odošlite už len pripomenutie akcie.</a:t>
            </a:r>
            <a:b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Grafické spracovanie a kvalita papiera sa môže líšiť v závislosti od úrovne akcie, na ktorú pozývate. Vždy je len na vás, akú pozvánku vytvoríte, no dajte si záležať.</a:t>
            </a:r>
          </a:p>
          <a:p>
            <a:endParaRPr lang="sk-SK" sz="1100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8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561AD0F-2B15-4989-ABCB-25A120A18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1ECBAC9-8FF8-4D44-BD49-6B81C381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12690" y="-514542"/>
            <a:ext cx="2039436" cy="1444373"/>
          </a:xfrm>
          <a:custGeom>
            <a:avLst/>
            <a:gdLst>
              <a:gd name="connsiteX0" fmla="*/ 0 w 2495927"/>
              <a:gd name="connsiteY0" fmla="*/ 1767670 h 1767670"/>
              <a:gd name="connsiteX1" fmla="*/ 1767670 w 2495927"/>
              <a:gd name="connsiteY1" fmla="*/ 0 h 1767670"/>
              <a:gd name="connsiteX2" fmla="*/ 2495927 w 2495927"/>
              <a:gd name="connsiteY2" fmla="*/ 728256 h 1767670"/>
              <a:gd name="connsiteX3" fmla="*/ 2495927 w 2495927"/>
              <a:gd name="connsiteY3" fmla="*/ 1767670 h 176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927" h="1767670">
                <a:moveTo>
                  <a:pt x="0" y="1767670"/>
                </a:moveTo>
                <a:lnTo>
                  <a:pt x="1767670" y="0"/>
                </a:lnTo>
                <a:lnTo>
                  <a:pt x="2495927" y="728256"/>
                </a:lnTo>
                <a:lnTo>
                  <a:pt x="2495927" y="176767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0F234A-713C-4B90-B43E-8F10C8B67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63387" y="539055"/>
            <a:ext cx="745834" cy="74583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8836FF-97B4-4EE9-AF5D-39FF0F5AC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45850" y="1748175"/>
            <a:ext cx="933492" cy="93349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05250" y="5023033"/>
            <a:ext cx="856138" cy="856138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09228" y="5596021"/>
            <a:ext cx="381459" cy="38145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19130" y="5848285"/>
            <a:ext cx="714978" cy="71497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35950" y="5474491"/>
            <a:ext cx="2767017" cy="138350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6EBA7D34-7C34-4CCE-8AC7-556BAE84C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5" y="454932"/>
            <a:ext cx="4580065" cy="5948136"/>
          </a:xfrm>
          <a:prstGeom prst="rect">
            <a:avLst/>
          </a:pr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55520DF-BCFA-4422-B5D9-A5A1FABAD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13C2F9-CE74-463F-82B1-2FEAD07B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98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Ukážky</a:t>
            </a:r>
          </a:p>
        </p:txBody>
      </p:sp>
    </p:spTree>
    <p:extLst>
      <p:ext uri="{BB962C8B-B14F-4D97-AF65-F5344CB8AC3E}">
        <p14:creationId xmlns:p14="http://schemas.microsoft.com/office/powerpoint/2010/main" val="2705191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objekt pre obsah 8" descr="Obrázok, na ktorom je text&#10;&#10;Automaticky generovaný popis">
            <a:extLst>
              <a:ext uri="{FF2B5EF4-FFF2-40B4-BE49-F238E27FC236}">
                <a16:creationId xmlns:a16="http://schemas.microsoft.com/office/drawing/2014/main" id="{C6857A1E-1064-4749-AEC8-43090C447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74" y="643467"/>
            <a:ext cx="4456851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43165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691</Words>
  <Application>Microsoft Office PowerPoint</Application>
  <PresentationFormat>Širokouhlá</PresentationFormat>
  <Paragraphs>38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Motív balíka Office</vt:lpstr>
      <vt:lpstr>Prezentácia programu PowerPoint</vt:lpstr>
      <vt:lpstr>Pozvánka </vt:lpstr>
      <vt:lpstr>Pozvánka</vt:lpstr>
      <vt:lpstr>Úprava pozvánky</vt:lpstr>
      <vt:lpstr>Prezentácia programu PowerPoint</vt:lpstr>
      <vt:lpstr>Ako napísať pozvánku</vt:lpstr>
      <vt:lpstr>Prezentácia programu PowerPoint</vt:lpstr>
      <vt:lpstr>Ukážky</vt:lpstr>
      <vt:lpstr>Prezentácia programu PowerPoint</vt:lpstr>
      <vt:lpstr>Prezentácia programu PowerPoint</vt:lpstr>
      <vt:lpstr>Ďakujem za pozornosť!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Škola</dc:creator>
  <cp:lastModifiedBy>Klieštiková Michaela Ing.</cp:lastModifiedBy>
  <cp:revision>42</cp:revision>
  <dcterms:created xsi:type="dcterms:W3CDTF">2021-01-07T21:58:41Z</dcterms:created>
  <dcterms:modified xsi:type="dcterms:W3CDTF">2022-02-17T12:42:46Z</dcterms:modified>
</cp:coreProperties>
</file>