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5" r:id="rId10"/>
    <p:sldId id="264" r:id="rId11"/>
    <p:sldId id="266" r:id="rId12"/>
    <p:sldId id="267" r:id="rId1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23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A234-A65F-4D6A-A81D-8CC6E7340F72}" type="datetimeFigureOut">
              <a:rPr lang="sk-SK" smtClean="0"/>
              <a:t>8. 6. 2021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AE310-DB5C-4AA5-AD51-B41BA968F9B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52442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A234-A65F-4D6A-A81D-8CC6E7340F72}" type="datetimeFigureOut">
              <a:rPr lang="sk-SK" smtClean="0"/>
              <a:t>8. 6. 2021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AE310-DB5C-4AA5-AD51-B41BA968F9B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31257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A234-A65F-4D6A-A81D-8CC6E7340F72}" type="datetimeFigureOut">
              <a:rPr lang="sk-SK" smtClean="0"/>
              <a:t>8. 6. 2021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AE310-DB5C-4AA5-AD51-B41BA968F9B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67963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A234-A65F-4D6A-A81D-8CC6E7340F72}" type="datetimeFigureOut">
              <a:rPr lang="sk-SK" smtClean="0"/>
              <a:t>8. 6. 2021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AE310-DB5C-4AA5-AD51-B41BA968F9B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80106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A234-A65F-4D6A-A81D-8CC6E7340F72}" type="datetimeFigureOut">
              <a:rPr lang="sk-SK" smtClean="0"/>
              <a:t>8. 6. 2021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AE310-DB5C-4AA5-AD51-B41BA968F9B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65317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A234-A65F-4D6A-A81D-8CC6E7340F72}" type="datetimeFigureOut">
              <a:rPr lang="sk-SK" smtClean="0"/>
              <a:t>8. 6. 2021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AE310-DB5C-4AA5-AD51-B41BA968F9B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91583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A234-A65F-4D6A-A81D-8CC6E7340F72}" type="datetimeFigureOut">
              <a:rPr lang="sk-SK" smtClean="0"/>
              <a:t>8. 6. 2021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AE310-DB5C-4AA5-AD51-B41BA968F9B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24843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A234-A65F-4D6A-A81D-8CC6E7340F72}" type="datetimeFigureOut">
              <a:rPr lang="sk-SK" smtClean="0"/>
              <a:t>8. 6. 2021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AE310-DB5C-4AA5-AD51-B41BA968F9B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2567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A234-A65F-4D6A-A81D-8CC6E7340F72}" type="datetimeFigureOut">
              <a:rPr lang="sk-SK" smtClean="0"/>
              <a:t>8. 6. 2021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AE310-DB5C-4AA5-AD51-B41BA968F9B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99168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A234-A65F-4D6A-A81D-8CC6E7340F72}" type="datetimeFigureOut">
              <a:rPr lang="sk-SK" smtClean="0"/>
              <a:t>8. 6. 2021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AE310-DB5C-4AA5-AD51-B41BA968F9B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40191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A234-A65F-4D6A-A81D-8CC6E7340F72}" type="datetimeFigureOut">
              <a:rPr lang="sk-SK" smtClean="0"/>
              <a:t>8. 6. 2021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AE310-DB5C-4AA5-AD51-B41BA968F9B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49756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1A234-A65F-4D6A-A81D-8CC6E7340F72}" type="datetimeFigureOut">
              <a:rPr lang="sk-SK" smtClean="0"/>
              <a:t>8. 6. 2021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AE310-DB5C-4AA5-AD51-B41BA968F9B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63166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EKOLÓGIA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ŽIVÉ ZLOŽKY PROSTREDIA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1705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338" y="457200"/>
            <a:ext cx="8315325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2035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Cyklus korisť - predátor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96878"/>
            <a:ext cx="7992888" cy="4314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7908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2050" name="Picture 2" descr="Zákopová vojna o celoročnú ochranu vlka na Slovensku - Rudolf Pado  (blog.sme.sk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5725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733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úfy rýb - Obrázky zvieratiek | Pauzička.sk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057012"/>
            <a:ext cx="2699792" cy="180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POPULÁCIA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Skupina jedincov rovnakého druhu v spoločnom priestore v jednom čase</a:t>
            </a:r>
          </a:p>
          <a:p>
            <a:r>
              <a:rPr lang="sk-SK" dirty="0" smtClean="0"/>
              <a:t>Kŕdeľ, húf, črieda, stádo, svorka...</a:t>
            </a:r>
          </a:p>
          <a:p>
            <a:r>
              <a:rPr lang="sk-SK" dirty="0" smtClean="0"/>
              <a:t>Pri populácii sledujeme rôzne vlastnosti:</a:t>
            </a:r>
          </a:p>
          <a:p>
            <a:pPr lvl="2"/>
            <a:r>
              <a:rPr lang="sk-SK" dirty="0" smtClean="0"/>
              <a:t>Hustota (množstvo jedincov na plochu, objem vody)</a:t>
            </a:r>
          </a:p>
          <a:p>
            <a:pPr lvl="2"/>
            <a:r>
              <a:rPr lang="sk-SK" dirty="0" smtClean="0"/>
              <a:t>Rast = narodené – uhynuté jedince</a:t>
            </a:r>
          </a:p>
          <a:p>
            <a:pPr lvl="2"/>
            <a:r>
              <a:rPr lang="sk-SK" dirty="0" smtClean="0"/>
              <a:t>Veková štruktúra</a:t>
            </a:r>
            <a:endParaRPr lang="sk-SK" dirty="0"/>
          </a:p>
        </p:txBody>
      </p:sp>
      <p:pic>
        <p:nvPicPr>
          <p:cNvPr id="4098" name="Picture 2" descr="Črieda danielov so škorcom... - Fotografia - Fotogaléria | ePhoto ...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4631279"/>
            <a:ext cx="3347864" cy="222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Mravenisko Mravce Les - Fotografia zdarma na Pixabay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56177" y="0"/>
            <a:ext cx="2987750" cy="175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Reflection of large flock of pink flamingos standing in a lake ...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5083000"/>
            <a:ext cx="2448272" cy="177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Manželé pod pantoflem: U hyen vládnou samice | Ábíčko.cz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659008" cy="1700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76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6573" y="0"/>
            <a:ext cx="8229600" cy="908720"/>
          </a:xfrm>
        </p:spPr>
        <p:txBody>
          <a:bodyPr>
            <a:normAutofit/>
          </a:bodyPr>
          <a:lstStyle/>
          <a:p>
            <a:r>
              <a:rPr lang="sk-SK" b="1" dirty="0" smtClean="0"/>
              <a:t>VZŤAHY MEDZI POPULÁCIAM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sk-SK" b="1" dirty="0" smtClean="0"/>
              <a:t>KONKURENCIA</a:t>
            </a:r>
          </a:p>
          <a:p>
            <a:r>
              <a:rPr lang="sk-SK" dirty="0" smtClean="0"/>
              <a:t>Súperia o potravu, priestor, svetlo </a:t>
            </a:r>
            <a:br>
              <a:rPr lang="sk-SK" dirty="0" smtClean="0"/>
            </a:br>
            <a:r>
              <a:rPr lang="sk-SK" dirty="0" smtClean="0"/>
              <a:t>(stádo laní/stádo sŕn, svorka levov/svorka hyen, lesné stromy/lesné byliny, vrabce/sýkorky)</a:t>
            </a:r>
          </a:p>
          <a:p>
            <a:pPr marL="0" indent="0">
              <a:buNone/>
            </a:pPr>
            <a:r>
              <a:rPr lang="sk-SK" b="1" dirty="0" smtClean="0"/>
              <a:t>PREDÁCIA</a:t>
            </a:r>
          </a:p>
          <a:p>
            <a:r>
              <a:rPr lang="sk-SK" dirty="0" smtClean="0"/>
              <a:t>Jedna populácia loví druhú: </a:t>
            </a:r>
            <a:r>
              <a:rPr lang="sk-SK" dirty="0" err="1" smtClean="0"/>
              <a:t>predátor-korisť</a:t>
            </a:r>
            <a:r>
              <a:rPr lang="sk-SK" dirty="0" smtClean="0"/>
              <a:t> </a:t>
            </a:r>
            <a:br>
              <a:rPr lang="sk-SK" dirty="0" smtClean="0"/>
            </a:br>
            <a:r>
              <a:rPr lang="sk-SK" dirty="0" smtClean="0"/>
              <a:t>(predátor je väčší ako korisť, naloví viac kusov)</a:t>
            </a:r>
          </a:p>
          <a:p>
            <a:pPr marL="0" indent="0">
              <a:buNone/>
            </a:pPr>
            <a:r>
              <a:rPr lang="sk-SK" b="1" dirty="0" smtClean="0"/>
              <a:t>PARAZITIZMUS</a:t>
            </a:r>
          </a:p>
          <a:p>
            <a:r>
              <a:rPr lang="sk-SK" dirty="0" smtClean="0"/>
              <a:t>Jedna populácia vyciciava, požiera druhú: </a:t>
            </a:r>
            <a:r>
              <a:rPr lang="sk-SK" dirty="0" err="1" smtClean="0"/>
              <a:t>parazit-hostiteľ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(parazit je menší ako hostiteľ, a je ho viac)</a:t>
            </a:r>
          </a:p>
          <a:p>
            <a:pPr marL="0" indent="0">
              <a:buNone/>
            </a:pPr>
            <a:r>
              <a:rPr lang="sk-SK" b="1" dirty="0" smtClean="0"/>
              <a:t/>
            </a:r>
            <a:br>
              <a:rPr lang="sk-SK" b="1" dirty="0" smtClean="0"/>
            </a:br>
            <a:r>
              <a:rPr lang="sk-SK" b="1" dirty="0" smtClean="0"/>
              <a:t>SYMBIÓZA</a:t>
            </a:r>
          </a:p>
          <a:p>
            <a:r>
              <a:rPr lang="sk-SK" dirty="0" smtClean="0"/>
              <a:t>Dva organizmy spolunažívajú, navzájom si </a:t>
            </a:r>
            <a:br>
              <a:rPr lang="sk-SK" dirty="0" smtClean="0"/>
            </a:br>
            <a:r>
              <a:rPr lang="sk-SK" dirty="0" smtClean="0"/>
              <a:t>pomáhajú</a:t>
            </a:r>
            <a:br>
              <a:rPr lang="sk-SK" dirty="0" smtClean="0"/>
            </a:br>
            <a:r>
              <a:rPr lang="sk-SK" dirty="0" smtClean="0"/>
              <a:t>(mravce a vošky, stromy a huby, figa a osičky, </a:t>
            </a:r>
            <a:br>
              <a:rPr lang="sk-SK" dirty="0" smtClean="0"/>
            </a:br>
            <a:r>
              <a:rPr lang="sk-SK" dirty="0" err="1" smtClean="0"/>
              <a:t>riasa+huba=lišajník</a:t>
            </a:r>
            <a:r>
              <a:rPr lang="sk-SK" dirty="0" smtClean="0"/>
              <a:t>)</a:t>
            </a:r>
            <a:endParaRPr lang="sk-SK" dirty="0"/>
          </a:p>
        </p:txBody>
      </p:sp>
      <p:pic>
        <p:nvPicPr>
          <p:cNvPr id="5122" name="Picture 2" descr="Dravec (predátor) – Wikipédia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58677" y="2735386"/>
            <a:ext cx="1828800" cy="118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Ako sa zbaviť parazitického hmyzu v domácnosti | Urob si sám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4120286"/>
            <a:ext cx="1691680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Lišajníky - dvojtvárne organizmy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5479287"/>
            <a:ext cx="2069359" cy="1378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are and Feeding of Wild Birds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68240" y="980728"/>
            <a:ext cx="2304837" cy="1200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37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SPOLOČENSTVO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 smtClean="0"/>
              <a:t>Súbor viacerých populácií v jednom priestore a čase</a:t>
            </a:r>
          </a:p>
          <a:p>
            <a:r>
              <a:rPr lang="sk-SK" dirty="0" smtClean="0"/>
              <a:t>Môžeme zvlášť skúmať spoločenstvo živočíchov a rastlín</a:t>
            </a:r>
          </a:p>
          <a:p>
            <a:r>
              <a:rPr lang="sk-SK" dirty="0" smtClean="0"/>
              <a:t>Väčšinou ich rozdeľujeme na: </a:t>
            </a:r>
          </a:p>
          <a:p>
            <a:pPr lvl="1"/>
            <a:r>
              <a:rPr lang="sk-SK" dirty="0" smtClean="0"/>
              <a:t>Suchozemské: lesné, lúčne, poľné, horské, púštne...</a:t>
            </a:r>
          </a:p>
          <a:p>
            <a:pPr lvl="1"/>
            <a:r>
              <a:rPr lang="sk-SK" dirty="0" smtClean="0"/>
              <a:t>Sladkovodné: stojaté, tečúce, močiarne</a:t>
            </a:r>
          </a:p>
          <a:p>
            <a:pPr lvl="1"/>
            <a:r>
              <a:rPr lang="sk-SK" dirty="0" smtClean="0"/>
              <a:t>Morské: studené, teplé</a:t>
            </a:r>
          </a:p>
          <a:p>
            <a:pPr lvl="1"/>
            <a:r>
              <a:rPr lang="sk-SK" dirty="0" smtClean="0"/>
              <a:t>Prirodzené: les</a:t>
            </a:r>
          </a:p>
          <a:p>
            <a:pPr lvl="1"/>
            <a:r>
              <a:rPr lang="sk-SK" dirty="0" smtClean="0"/>
              <a:t>Umelé: pole</a:t>
            </a:r>
            <a:endParaRPr lang="sk-SK" dirty="0"/>
          </a:p>
        </p:txBody>
      </p:sp>
      <p:pic>
        <p:nvPicPr>
          <p:cNvPr id="6146" name="Picture 2" descr="Príroda - Danubeislands.sk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4725144"/>
            <a:ext cx="3707904" cy="208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97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DRUHOVÉ ZLOŽENIE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V spoločenstve je najdôležitejšie druhové zloženie, čiže koľko a aké druhy živočíchov a rastlín sa tu vyskytujú</a:t>
            </a:r>
          </a:p>
          <a:p>
            <a:r>
              <a:rPr lang="sk-SK" dirty="0" smtClean="0"/>
              <a:t>Nazýva sa to aj diverzita alebo BIODIVERZITA</a:t>
            </a:r>
          </a:p>
          <a:p>
            <a:r>
              <a:rPr lang="sk-SK" dirty="0" smtClean="0"/>
              <a:t>Čím je druhov viac, tým je spoločenstvo prírodnejšie a stabilnejšie</a:t>
            </a:r>
          </a:p>
          <a:p>
            <a:r>
              <a:rPr lang="sk-SK" dirty="0" smtClean="0"/>
              <a:t>Preto má každý druh, aj ten najmenší komár v spoločenstve svoj význam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0398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54968"/>
          </a:xfrm>
        </p:spPr>
        <p:txBody>
          <a:bodyPr>
            <a:noAutofit/>
          </a:bodyPr>
          <a:lstStyle/>
          <a:p>
            <a:r>
              <a:rPr lang="sk-SK" sz="3200" b="1" dirty="0" smtClean="0"/>
              <a:t>SPOLOČENSTVÁ S VYSOKOU BIODIVERZITOU</a:t>
            </a:r>
            <a:endParaRPr lang="sk-SK" sz="3200" b="1" dirty="0"/>
          </a:p>
        </p:txBody>
      </p:sp>
      <p:pic>
        <p:nvPicPr>
          <p:cNvPr id="2052" name="Picture 4" descr="Pralesy na Slovensku - Egreš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7700" y="980728"/>
            <a:ext cx="4426279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ASTORLAND Puzzle Korálový útes 1000 dílků | Puzzle-puzzle.s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3951608"/>
            <a:ext cx="4211960" cy="290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Tradičný trávnik alebo trendová kvetinová lúka? - Záhradný magazín.sk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4077271"/>
            <a:ext cx="4176464" cy="278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Animals flocking around a waterhole, Etosha National Park, Namibia ...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678" y="908720"/>
            <a:ext cx="4722694" cy="315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815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MONOKULTÚRA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39552" y="1240160"/>
            <a:ext cx="8229600" cy="1684784"/>
          </a:xfrm>
        </p:spPr>
        <p:txBody>
          <a:bodyPr>
            <a:normAutofit/>
          </a:bodyPr>
          <a:lstStyle/>
          <a:p>
            <a:r>
              <a:rPr lang="sk-SK" sz="2400" dirty="0" smtClean="0"/>
              <a:t>Spoločenstvo, kde je len jeden druh (plantáž, pole)</a:t>
            </a:r>
          </a:p>
          <a:p>
            <a:r>
              <a:rPr lang="sk-SK" sz="2400" dirty="0" smtClean="0"/>
              <a:t>Treba sa oň veľmi starať, inak vyschne alebo ho zožerú škodcovia</a:t>
            </a:r>
            <a:endParaRPr lang="sk-SK" sz="2400" dirty="0"/>
          </a:p>
        </p:txBody>
      </p:sp>
      <p:pic>
        <p:nvPicPr>
          <p:cNvPr id="1026" name="Picture 2" descr="monokultúra | CIVILHE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30" y="2492896"/>
            <a:ext cx="3120281" cy="207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atoteka:Hohenfelde.JPG – Wikipedija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7410" y="2189372"/>
            <a:ext cx="3156589" cy="236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ukuričné Pole Plodín - Fotografia zdarma na Pixabay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7410" y="4490558"/>
            <a:ext cx="3156589" cy="236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onokultúra | Mapio.net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26" y="4720459"/>
            <a:ext cx="3171522" cy="2115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Obrázok(23916957): Kuracie Farmy. | Autor: Brane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3989" y="2356382"/>
            <a:ext cx="2738233" cy="182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yža Plantation Plantáže - Fotografia zdarma na Pixabay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4889" y="4782135"/>
            <a:ext cx="2676431" cy="178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611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POTRAVNÝ REŤAZEC / CYKLUS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k-SK" dirty="0" smtClean="0"/>
              <a:t>Systém, ako sa živá hmota v ekosystéme postupne presúva, mení a vracia späť</a:t>
            </a:r>
          </a:p>
          <a:p>
            <a:pPr marL="0" indent="0">
              <a:buNone/>
            </a:pPr>
            <a:r>
              <a:rPr lang="sk-SK" b="1" dirty="0" smtClean="0"/>
              <a:t>PRODUCENTY</a:t>
            </a:r>
            <a:r>
              <a:rPr lang="sk-SK" dirty="0" smtClean="0"/>
              <a:t>: zelené rastliny, aj riasy</a:t>
            </a:r>
          </a:p>
          <a:p>
            <a:pPr>
              <a:buFontTx/>
              <a:buChar char="-"/>
            </a:pPr>
            <a:r>
              <a:rPr lang="sk-SK" dirty="0" smtClean="0"/>
              <a:t>Prostredníctvom fotosyntézy vytvárajú organickú hmotu z anorganických látok z pôdy a zo vzduchu</a:t>
            </a:r>
          </a:p>
          <a:p>
            <a:pPr marL="0" indent="0">
              <a:buNone/>
            </a:pPr>
            <a:r>
              <a:rPr lang="sk-SK" b="1" dirty="0" smtClean="0"/>
              <a:t>KONZUMENTY</a:t>
            </a:r>
            <a:r>
              <a:rPr lang="sk-SK" dirty="0" smtClean="0"/>
              <a:t>: živočíchy</a:t>
            </a:r>
          </a:p>
          <a:p>
            <a:pPr>
              <a:buFontTx/>
              <a:buChar char="-"/>
            </a:pPr>
            <a:r>
              <a:rPr lang="sk-SK" dirty="0" smtClean="0"/>
              <a:t>1. rádu: Bylinožravce – konzumujú zelené rastliny</a:t>
            </a:r>
          </a:p>
          <a:p>
            <a:pPr>
              <a:buFontTx/>
              <a:buChar char="-"/>
            </a:pPr>
            <a:r>
              <a:rPr lang="sk-SK" dirty="0" smtClean="0"/>
              <a:t>2. rádu: Mäsožravce, dravce, malé </a:t>
            </a:r>
            <a:r>
              <a:rPr lang="sk-SK" dirty="0" err="1" smtClean="0"/>
              <a:t>predátory</a:t>
            </a:r>
            <a:endParaRPr lang="sk-SK" dirty="0" smtClean="0"/>
          </a:p>
          <a:p>
            <a:pPr>
              <a:buFontTx/>
              <a:buChar char="-"/>
            </a:pPr>
            <a:r>
              <a:rPr lang="sk-SK" dirty="0" smtClean="0"/>
              <a:t>3. rádu: Mäsožravce, vrcholné veľké </a:t>
            </a:r>
            <a:r>
              <a:rPr lang="sk-SK" dirty="0" err="1" smtClean="0"/>
              <a:t>predátory</a:t>
            </a:r>
            <a:endParaRPr lang="sk-SK" dirty="0" smtClean="0"/>
          </a:p>
          <a:p>
            <a:pPr marL="0" indent="0">
              <a:buNone/>
            </a:pPr>
            <a:r>
              <a:rPr lang="sk-SK" b="1" dirty="0" smtClean="0"/>
              <a:t>REDUCENTY</a:t>
            </a:r>
            <a:r>
              <a:rPr lang="sk-SK" dirty="0" smtClean="0"/>
              <a:t>: </a:t>
            </a:r>
            <a:r>
              <a:rPr lang="sk-SK" dirty="0" err="1" smtClean="0"/>
              <a:t>rozkladače</a:t>
            </a:r>
            <a:r>
              <a:rPr lang="sk-SK" dirty="0" smtClean="0"/>
              <a:t> - pôdne živočíchy, huby, baktérie</a:t>
            </a:r>
          </a:p>
          <a:p>
            <a:pPr>
              <a:buFontTx/>
              <a:buChar char="-"/>
            </a:pPr>
            <a:r>
              <a:rPr lang="sk-SK" dirty="0" smtClean="0"/>
              <a:t>Rozkladajú všetky odumreté rastliny a živočíchy, aj ich odpad na anorganické látky a vracajú ich späť na začiatok do pôdy a do vzduchu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3230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ood Chains for Kids: Food Webs, the Circle of Life, and the Flow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69000"/>
            <a:ext cx="9036496" cy="508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530789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299</Words>
  <Application>Microsoft Office PowerPoint</Application>
  <PresentationFormat>Prezentácia na obrazovke (4:3)</PresentationFormat>
  <Paragraphs>47</Paragraphs>
  <Slides>12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3" baseType="lpstr">
      <vt:lpstr>Motív Office</vt:lpstr>
      <vt:lpstr>EKOLÓGIA</vt:lpstr>
      <vt:lpstr>POPULÁCIA</vt:lpstr>
      <vt:lpstr>VZŤAHY MEDZI POPULÁCIAM</vt:lpstr>
      <vt:lpstr>SPOLOČENSTVO</vt:lpstr>
      <vt:lpstr>DRUHOVÉ ZLOŽENIE</vt:lpstr>
      <vt:lpstr>SPOLOČENSTVÁ S VYSOKOU BIODIVERZITOU</vt:lpstr>
      <vt:lpstr>MONOKULTÚRA</vt:lpstr>
      <vt:lpstr>POTRAVNÝ REŤAZEC / CYKLUS</vt:lpstr>
      <vt:lpstr>Prezentácia programu PowerPoint</vt:lpstr>
      <vt:lpstr>Prezentácia programu PowerPoint</vt:lpstr>
      <vt:lpstr>Cyklus korisť - predátor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EKOLÓGIA</dc:title>
  <dc:creator>Katka Radvanská</dc:creator>
  <cp:lastModifiedBy>Katka Radvanská</cp:lastModifiedBy>
  <cp:revision>19</cp:revision>
  <dcterms:created xsi:type="dcterms:W3CDTF">2020-05-26T20:33:31Z</dcterms:created>
  <dcterms:modified xsi:type="dcterms:W3CDTF">2021-06-08T19:54:48Z</dcterms:modified>
</cp:coreProperties>
</file>