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7" r:id="rId3"/>
    <p:sldId id="256" r:id="rId4"/>
    <p:sldId id="275" r:id="rId5"/>
    <p:sldId id="258" r:id="rId6"/>
    <p:sldId id="269" r:id="rId7"/>
    <p:sldId id="259" r:id="rId8"/>
    <p:sldId id="260" r:id="rId9"/>
    <p:sldId id="270" r:id="rId10"/>
    <p:sldId id="261" r:id="rId11"/>
    <p:sldId id="262" r:id="rId12"/>
    <p:sldId id="271" r:id="rId13"/>
    <p:sldId id="263" r:id="rId14"/>
    <p:sldId id="264" r:id="rId15"/>
    <p:sldId id="273" r:id="rId16"/>
    <p:sldId id="265" r:id="rId17"/>
    <p:sldId id="266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17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64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94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566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258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52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36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215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93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01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2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19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7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66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2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5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8BA3A-9912-4C8D-8A50-D6ADAA0965D4}" type="datetimeFigureOut">
              <a:rPr lang="pl-PL" smtClean="0"/>
              <a:t>2020-11-01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58C7FD-3D59-48A4-A2B9-C1E73E1538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90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7" y="3920490"/>
            <a:ext cx="5326380" cy="293751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347324" y="3920490"/>
            <a:ext cx="1844676" cy="284155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Warstwy lasu</a:t>
            </a:r>
          </a:p>
          <a:p>
            <a:r>
              <a:rPr lang="pl-PL" sz="1600" dirty="0" smtClean="0"/>
              <a:t>Opracowały </a:t>
            </a:r>
            <a:r>
              <a:rPr lang="pl-PL" sz="1600" dirty="0" smtClean="0"/>
              <a:t>Bożena </a:t>
            </a:r>
            <a:r>
              <a:rPr lang="pl-PL" sz="1600" dirty="0" err="1" smtClean="0"/>
              <a:t>Grączewska</a:t>
            </a:r>
            <a:endParaRPr lang="pl-PL" sz="1600" dirty="0" smtClean="0"/>
          </a:p>
          <a:p>
            <a:r>
              <a:rPr lang="pl-PL" sz="1600" dirty="0" smtClean="0"/>
              <a:t>Katarzyna </a:t>
            </a:r>
            <a:r>
              <a:rPr lang="pl-PL" sz="1600" dirty="0" err="1" smtClean="0"/>
              <a:t>Puchnowska</a:t>
            </a:r>
            <a:endParaRPr lang="pl-PL" sz="1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43" y="279303"/>
            <a:ext cx="4857750" cy="32385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7" y="34290"/>
            <a:ext cx="6423376" cy="372852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57" y="3108960"/>
            <a:ext cx="4368587" cy="30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0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1888" cy="6858000"/>
          </a:xfrm>
        </p:spPr>
      </p:pic>
    </p:spTree>
    <p:extLst>
      <p:ext uri="{BB962C8B-B14F-4D97-AF65-F5344CB8AC3E}">
        <p14:creationId xmlns:p14="http://schemas.microsoft.com/office/powerpoint/2010/main" val="23263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4613" cy="6858000"/>
          </a:xfrm>
        </p:spPr>
      </p:pic>
    </p:spTree>
    <p:extLst>
      <p:ext uri="{BB962C8B-B14F-4D97-AF65-F5344CB8AC3E}">
        <p14:creationId xmlns:p14="http://schemas.microsoft.com/office/powerpoint/2010/main" val="14617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Warstwa :</a:t>
            </a:r>
          </a:p>
          <a:p>
            <a:endParaRPr lang="pl-PL" sz="3600" dirty="0"/>
          </a:p>
          <a:p>
            <a:r>
              <a:rPr lang="pl-PL" sz="5400" dirty="0"/>
              <a:t>          podszyt</a:t>
            </a:r>
          </a:p>
          <a:p>
            <a:r>
              <a:rPr lang="pl-PL" sz="5400" dirty="0" smtClean="0"/>
              <a:t>      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4112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0" y="0"/>
            <a:ext cx="10353315" cy="6858000"/>
          </a:xfrm>
        </p:spPr>
      </p:pic>
    </p:spTree>
    <p:extLst>
      <p:ext uri="{BB962C8B-B14F-4D97-AF65-F5344CB8AC3E}">
        <p14:creationId xmlns:p14="http://schemas.microsoft.com/office/powerpoint/2010/main" val="39763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2946" cy="6858000"/>
          </a:xfrm>
        </p:spPr>
      </p:pic>
    </p:spTree>
    <p:extLst>
      <p:ext uri="{BB962C8B-B14F-4D97-AF65-F5344CB8AC3E}">
        <p14:creationId xmlns:p14="http://schemas.microsoft.com/office/powerpoint/2010/main" val="8901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48237"/>
            <a:ext cx="8596668" cy="1320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Warstwa :</a:t>
            </a:r>
          </a:p>
          <a:p>
            <a:endParaRPr lang="pl-PL" sz="3600" dirty="0"/>
          </a:p>
          <a:p>
            <a:r>
              <a:rPr lang="pl-PL" sz="5400" dirty="0" smtClean="0"/>
              <a:t>  korony wysokich drzew </a:t>
            </a:r>
          </a:p>
        </p:txBody>
      </p:sp>
    </p:spTree>
    <p:extLst>
      <p:ext uri="{BB962C8B-B14F-4D97-AF65-F5344CB8AC3E}">
        <p14:creationId xmlns:p14="http://schemas.microsoft.com/office/powerpoint/2010/main" val="14137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Drzewa polskich lasów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10237464" cy="3655222"/>
          </a:xfrm>
        </p:spPr>
      </p:pic>
    </p:spTree>
    <p:extLst>
      <p:ext uri="{BB962C8B-B14F-4D97-AF65-F5344CB8AC3E}">
        <p14:creationId xmlns:p14="http://schemas.microsoft.com/office/powerpoint/2010/main" val="17334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93251" cy="6857999"/>
          </a:xfrm>
        </p:spPr>
      </p:pic>
    </p:spTree>
    <p:extLst>
      <p:ext uri="{BB962C8B-B14F-4D97-AF65-F5344CB8AC3E}">
        <p14:creationId xmlns:p14="http://schemas.microsoft.com/office/powerpoint/2010/main" val="21438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Rozwiążcie zagadkę 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Bywa sosnowy, brzozowy bywa,</a:t>
            </a:r>
          </a:p>
          <a:p>
            <a:r>
              <a:rPr lang="pl-PL" sz="4000" dirty="0"/>
              <a:t>j</a:t>
            </a:r>
            <a:r>
              <a:rPr lang="pl-PL" sz="4000" dirty="0" smtClean="0"/>
              <a:t>est stary albo młody.</a:t>
            </a:r>
          </a:p>
          <a:p>
            <a:r>
              <a:rPr lang="pl-PL" sz="4000" dirty="0" smtClean="0"/>
              <a:t>A na wakacjach chętnie w nim zrywasz poziomki i jagody.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8198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Warstwowa budowa lasu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8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</a:t>
            </a:r>
            <a:r>
              <a:rPr lang="pl-PL" smtClean="0"/>
              <a:t>czym będziecie </a:t>
            </a:r>
            <a:r>
              <a:rPr lang="pl-PL" dirty="0" smtClean="0"/>
              <a:t>się </a:t>
            </a:r>
            <a:r>
              <a:rPr lang="pl-PL" smtClean="0"/>
              <a:t>dzisiaj uczyć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Poznacie nazwy poszczególnych warstw lasu.</a:t>
            </a:r>
          </a:p>
          <a:p>
            <a:r>
              <a:rPr lang="pl-PL" sz="3600" dirty="0" smtClean="0"/>
              <a:t>Będziecie potrafili przyporządkować różne gatunki roślin i zwierząt do poszczególnych warstw lasu .</a:t>
            </a:r>
          </a:p>
          <a:p>
            <a:pPr marL="0" indent="0">
              <a:buNone/>
            </a:pPr>
            <a:endParaRPr 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val="41979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75"/>
            <a:ext cx="12192000" cy="6497079"/>
          </a:xfrm>
        </p:spPr>
      </p:pic>
    </p:spTree>
    <p:extLst>
      <p:ext uri="{BB962C8B-B14F-4D97-AF65-F5344CB8AC3E}">
        <p14:creationId xmlns:p14="http://schemas.microsoft.com/office/powerpoint/2010/main" val="3211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Warstwa :</a:t>
            </a:r>
          </a:p>
          <a:p>
            <a:r>
              <a:rPr lang="pl-PL" sz="4000" dirty="0"/>
              <a:t> </a:t>
            </a:r>
            <a:r>
              <a:rPr lang="pl-PL" sz="4000" dirty="0" smtClean="0"/>
              <a:t>       </a:t>
            </a:r>
          </a:p>
          <a:p>
            <a:r>
              <a:rPr lang="pl-PL" sz="5400" dirty="0"/>
              <a:t> </a:t>
            </a:r>
            <a:r>
              <a:rPr lang="pl-PL" sz="5400" dirty="0" smtClean="0"/>
              <a:t>        ściółka leśna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41576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3" y="128789"/>
            <a:ext cx="9763388" cy="6608695"/>
          </a:xfrm>
        </p:spPr>
      </p:pic>
    </p:spTree>
    <p:extLst>
      <p:ext uri="{BB962C8B-B14F-4D97-AF65-F5344CB8AC3E}">
        <p14:creationId xmlns:p14="http://schemas.microsoft.com/office/powerpoint/2010/main" val="4104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52"/>
            <a:ext cx="10483403" cy="6838683"/>
          </a:xfrm>
        </p:spPr>
      </p:pic>
    </p:spTree>
    <p:extLst>
      <p:ext uri="{BB962C8B-B14F-4D97-AF65-F5344CB8AC3E}">
        <p14:creationId xmlns:p14="http://schemas.microsoft.com/office/powerpoint/2010/main" val="30901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Warstwa :</a:t>
            </a:r>
          </a:p>
          <a:p>
            <a:endParaRPr lang="pl-PL" sz="3600" dirty="0"/>
          </a:p>
          <a:p>
            <a:r>
              <a:rPr lang="pl-PL" sz="3600" dirty="0" smtClean="0"/>
              <a:t>                 </a:t>
            </a:r>
            <a:r>
              <a:rPr lang="pl-PL" sz="5400" dirty="0" smtClean="0"/>
              <a:t>runo  leśne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7714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</TotalTime>
  <Words>86</Words>
  <Application>Microsoft Office PowerPoint</Application>
  <PresentationFormat>Panoramiczny</PresentationFormat>
  <Paragraphs>25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Faseta</vt:lpstr>
      <vt:lpstr>Prezentacja programu PowerPoint</vt:lpstr>
      <vt:lpstr>Rozwiążcie zagadkę :</vt:lpstr>
      <vt:lpstr>Warstwowa budowa lasu</vt:lpstr>
      <vt:lpstr>O czym będziecie się dzisiaj uczyć 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Drzewa polskich lasów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Budowa warstwowa lasu  Znaczenie lasów</dc:title>
  <dc:creator>User</dc:creator>
  <cp:lastModifiedBy>User</cp:lastModifiedBy>
  <cp:revision>30</cp:revision>
  <dcterms:created xsi:type="dcterms:W3CDTF">2019-05-23T19:16:28Z</dcterms:created>
  <dcterms:modified xsi:type="dcterms:W3CDTF">2020-11-01T19:26:20Z</dcterms:modified>
</cp:coreProperties>
</file>