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4" r:id="rId3"/>
    <p:sldId id="304" r:id="rId4"/>
    <p:sldId id="305" r:id="rId5"/>
    <p:sldId id="306" r:id="rId6"/>
    <p:sldId id="307" r:id="rId7"/>
    <p:sldId id="310" r:id="rId8"/>
    <p:sldId id="311" r:id="rId9"/>
    <p:sldId id="312" r:id="rId10"/>
    <p:sldId id="313" r:id="rId11"/>
    <p:sldId id="308" r:id="rId12"/>
    <p:sldId id="296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C9ED8-237F-4EAD-B2E3-52396B30EA1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867D155-326E-4D6E-94C6-75F845385FBA}">
      <dgm:prSet/>
      <dgm:spPr/>
      <dgm:t>
        <a:bodyPr/>
        <a:lstStyle/>
        <a:p>
          <a:r>
            <a:rPr lang="sk-SK" b="0" dirty="0"/>
            <a:t>individuálne štylizovaný obchodný list</a:t>
          </a:r>
          <a:endParaRPr lang="en-US" b="0" dirty="0"/>
        </a:p>
      </dgm:t>
    </dgm:pt>
    <dgm:pt modelId="{05E4FD8F-FF89-497A-91BD-346B4B36F408}" type="parTrans" cxnId="{E464AE64-E199-4A1B-ABC7-F332CE0FC116}">
      <dgm:prSet/>
      <dgm:spPr/>
      <dgm:t>
        <a:bodyPr/>
        <a:lstStyle/>
        <a:p>
          <a:endParaRPr lang="en-US"/>
        </a:p>
      </dgm:t>
    </dgm:pt>
    <dgm:pt modelId="{D2B3B1F0-9655-455B-998D-C4C675DD7FAE}" type="sibTrans" cxnId="{E464AE64-E199-4A1B-ABC7-F332CE0FC116}">
      <dgm:prSet/>
      <dgm:spPr/>
      <dgm:t>
        <a:bodyPr/>
        <a:lstStyle/>
        <a:p>
          <a:endParaRPr lang="en-US"/>
        </a:p>
      </dgm:t>
    </dgm:pt>
    <dgm:pt modelId="{010D6391-3341-4BEB-B447-46829D865414}">
      <dgm:prSet/>
      <dgm:spPr/>
      <dgm:t>
        <a:bodyPr/>
        <a:lstStyle/>
        <a:p>
          <a:r>
            <a:rPr lang="sk-SK" b="0" dirty="0"/>
            <a:t>tlačivo, formulár</a:t>
          </a:r>
          <a:endParaRPr lang="en-US" b="0" dirty="0"/>
        </a:p>
      </dgm:t>
    </dgm:pt>
    <dgm:pt modelId="{1223DB60-4807-4979-B019-A3D2037C0D3D}" type="parTrans" cxnId="{09DAEB51-08E0-4DA9-9C3C-F8CE4AB20DD4}">
      <dgm:prSet/>
      <dgm:spPr/>
      <dgm:t>
        <a:bodyPr/>
        <a:lstStyle/>
        <a:p>
          <a:endParaRPr lang="en-US"/>
        </a:p>
      </dgm:t>
    </dgm:pt>
    <dgm:pt modelId="{BBBF9C0D-AB37-4D4E-B11B-2C5DC45DE852}" type="sibTrans" cxnId="{09DAEB51-08E0-4DA9-9C3C-F8CE4AB20DD4}">
      <dgm:prSet/>
      <dgm:spPr/>
      <dgm:t>
        <a:bodyPr/>
        <a:lstStyle/>
        <a:p>
          <a:endParaRPr lang="en-US"/>
        </a:p>
      </dgm:t>
    </dgm:pt>
    <dgm:pt modelId="{80796B74-33F1-44B1-A13F-AFF8BAEA562E}" type="pres">
      <dgm:prSet presAssocID="{DA3C9ED8-237F-4EAD-B2E3-52396B30EA17}" presName="linear" presStyleCnt="0">
        <dgm:presLayoutVars>
          <dgm:animLvl val="lvl"/>
          <dgm:resizeHandles val="exact"/>
        </dgm:presLayoutVars>
      </dgm:prSet>
      <dgm:spPr/>
    </dgm:pt>
    <dgm:pt modelId="{65AB7DE4-B218-4D16-AD58-AC1F798E066E}" type="pres">
      <dgm:prSet presAssocID="{2867D155-326E-4D6E-94C6-75F845385FB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BA5401A-B197-4FFB-A381-B9448D4AFBB2}" type="pres">
      <dgm:prSet presAssocID="{D2B3B1F0-9655-455B-998D-C4C675DD7FAE}" presName="spacer" presStyleCnt="0"/>
      <dgm:spPr/>
    </dgm:pt>
    <dgm:pt modelId="{592FC721-E761-46A2-B5BE-71401C1C8110}" type="pres">
      <dgm:prSet presAssocID="{010D6391-3341-4BEB-B447-46829D86541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C1B630F-545C-49A8-8363-7855F130D15B}" type="presOf" srcId="{010D6391-3341-4BEB-B447-46829D865414}" destId="{592FC721-E761-46A2-B5BE-71401C1C8110}" srcOrd="0" destOrd="0" presId="urn:microsoft.com/office/officeart/2005/8/layout/vList2"/>
    <dgm:cxn modelId="{E464AE64-E199-4A1B-ABC7-F332CE0FC116}" srcId="{DA3C9ED8-237F-4EAD-B2E3-52396B30EA17}" destId="{2867D155-326E-4D6E-94C6-75F845385FBA}" srcOrd="0" destOrd="0" parTransId="{05E4FD8F-FF89-497A-91BD-346B4B36F408}" sibTransId="{D2B3B1F0-9655-455B-998D-C4C675DD7FAE}"/>
    <dgm:cxn modelId="{09DAEB51-08E0-4DA9-9C3C-F8CE4AB20DD4}" srcId="{DA3C9ED8-237F-4EAD-B2E3-52396B30EA17}" destId="{010D6391-3341-4BEB-B447-46829D865414}" srcOrd="1" destOrd="0" parTransId="{1223DB60-4807-4979-B019-A3D2037C0D3D}" sibTransId="{BBBF9C0D-AB37-4D4E-B11B-2C5DC45DE852}"/>
    <dgm:cxn modelId="{A28D8484-FF44-48BB-B3D9-3AC6AEAADFE0}" type="presOf" srcId="{2867D155-326E-4D6E-94C6-75F845385FBA}" destId="{65AB7DE4-B218-4D16-AD58-AC1F798E066E}" srcOrd="0" destOrd="0" presId="urn:microsoft.com/office/officeart/2005/8/layout/vList2"/>
    <dgm:cxn modelId="{23C74DB4-C6BD-4E13-9F54-ACD3C79EFE19}" type="presOf" srcId="{DA3C9ED8-237F-4EAD-B2E3-52396B30EA17}" destId="{80796B74-33F1-44B1-A13F-AFF8BAEA562E}" srcOrd="0" destOrd="0" presId="urn:microsoft.com/office/officeart/2005/8/layout/vList2"/>
    <dgm:cxn modelId="{29A0C1F4-CE4E-489F-BCB4-E47208C95218}" type="presParOf" srcId="{80796B74-33F1-44B1-A13F-AFF8BAEA562E}" destId="{65AB7DE4-B218-4D16-AD58-AC1F798E066E}" srcOrd="0" destOrd="0" presId="urn:microsoft.com/office/officeart/2005/8/layout/vList2"/>
    <dgm:cxn modelId="{427AEBA3-8B5A-4A42-AC84-A54BFB0156FF}" type="presParOf" srcId="{80796B74-33F1-44B1-A13F-AFF8BAEA562E}" destId="{3BA5401A-B197-4FFB-A381-B9448D4AFBB2}" srcOrd="1" destOrd="0" presId="urn:microsoft.com/office/officeart/2005/8/layout/vList2"/>
    <dgm:cxn modelId="{5C7916CF-B770-438C-9817-FE4F83885A42}" type="presParOf" srcId="{80796B74-33F1-44B1-A13F-AFF8BAEA562E}" destId="{592FC721-E761-46A2-B5BE-71401C1C811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E782B7-20AE-4E04-8581-91B335B33E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BFCCC7C-391B-4E38-A0BA-1A9DAB937864}">
      <dgm:prSet/>
      <dgm:spPr/>
      <dgm:t>
        <a:bodyPr/>
        <a:lstStyle/>
        <a:p>
          <a:r>
            <a:rPr lang="sk-SK" b="0" dirty="0"/>
            <a:t>poštou</a:t>
          </a:r>
          <a:endParaRPr lang="en-US" b="0" dirty="0"/>
        </a:p>
      </dgm:t>
    </dgm:pt>
    <dgm:pt modelId="{8A3A14F6-224E-4B91-9956-1B5E88F17054}" type="parTrans" cxnId="{0D6F2CEE-4EEC-4FD5-8FFE-B635C0C8786B}">
      <dgm:prSet/>
      <dgm:spPr/>
      <dgm:t>
        <a:bodyPr/>
        <a:lstStyle/>
        <a:p>
          <a:endParaRPr lang="en-US"/>
        </a:p>
      </dgm:t>
    </dgm:pt>
    <dgm:pt modelId="{5530B45F-53CD-477F-B2D5-03B3FBA0FACA}" type="sibTrans" cxnId="{0D6F2CEE-4EEC-4FD5-8FFE-B635C0C8786B}">
      <dgm:prSet/>
      <dgm:spPr/>
      <dgm:t>
        <a:bodyPr/>
        <a:lstStyle/>
        <a:p>
          <a:endParaRPr lang="en-US"/>
        </a:p>
      </dgm:t>
    </dgm:pt>
    <dgm:pt modelId="{520468AE-CDD6-40D0-9E60-87F710150D64}">
      <dgm:prSet/>
      <dgm:spPr/>
      <dgm:t>
        <a:bodyPr/>
        <a:lstStyle/>
        <a:p>
          <a:r>
            <a:rPr lang="sk-SK" b="0" dirty="0"/>
            <a:t>faxom</a:t>
          </a:r>
          <a:endParaRPr lang="en-US" b="0" dirty="0"/>
        </a:p>
      </dgm:t>
    </dgm:pt>
    <dgm:pt modelId="{FF6F599D-7E89-4788-AD71-9F2B5D6FE6FC}" type="parTrans" cxnId="{AA0DA3BB-55D0-4B48-8C14-BC33EAF53345}">
      <dgm:prSet/>
      <dgm:spPr/>
      <dgm:t>
        <a:bodyPr/>
        <a:lstStyle/>
        <a:p>
          <a:endParaRPr lang="en-US"/>
        </a:p>
      </dgm:t>
    </dgm:pt>
    <dgm:pt modelId="{CEDD72BF-4AE1-4265-AC77-6A3E8AB0ED30}" type="sibTrans" cxnId="{AA0DA3BB-55D0-4B48-8C14-BC33EAF53345}">
      <dgm:prSet/>
      <dgm:spPr/>
      <dgm:t>
        <a:bodyPr/>
        <a:lstStyle/>
        <a:p>
          <a:endParaRPr lang="en-US"/>
        </a:p>
      </dgm:t>
    </dgm:pt>
    <dgm:pt modelId="{D99A16BE-BA38-4015-BB23-EA3424B36D3C}">
      <dgm:prSet/>
      <dgm:spPr/>
      <dgm:t>
        <a:bodyPr/>
        <a:lstStyle/>
        <a:p>
          <a:r>
            <a:rPr lang="sk-SK" b="0" dirty="0"/>
            <a:t>elektronickou poštou</a:t>
          </a:r>
          <a:endParaRPr lang="en-US" b="0" dirty="0"/>
        </a:p>
      </dgm:t>
    </dgm:pt>
    <dgm:pt modelId="{95FEFC21-7F73-4C95-91FE-B766CFCEA013}" type="parTrans" cxnId="{C6FB539D-961B-425D-8C23-3E5138FA31F8}">
      <dgm:prSet/>
      <dgm:spPr/>
      <dgm:t>
        <a:bodyPr/>
        <a:lstStyle/>
        <a:p>
          <a:endParaRPr lang="en-US"/>
        </a:p>
      </dgm:t>
    </dgm:pt>
    <dgm:pt modelId="{AA1BFA94-31AF-4A67-87BE-87B4CA68FAF0}" type="sibTrans" cxnId="{C6FB539D-961B-425D-8C23-3E5138FA31F8}">
      <dgm:prSet/>
      <dgm:spPr/>
      <dgm:t>
        <a:bodyPr/>
        <a:lstStyle/>
        <a:p>
          <a:endParaRPr lang="en-US"/>
        </a:p>
      </dgm:t>
    </dgm:pt>
    <dgm:pt modelId="{5AC5B740-42A9-4EAF-8332-DF12EC52CC0B}" type="pres">
      <dgm:prSet presAssocID="{20E782B7-20AE-4E04-8581-91B335B33EBA}" presName="linear" presStyleCnt="0">
        <dgm:presLayoutVars>
          <dgm:animLvl val="lvl"/>
          <dgm:resizeHandles val="exact"/>
        </dgm:presLayoutVars>
      </dgm:prSet>
      <dgm:spPr/>
    </dgm:pt>
    <dgm:pt modelId="{37A3C4E6-A786-4460-B305-78C19BCEE423}" type="pres">
      <dgm:prSet presAssocID="{CBFCCC7C-391B-4E38-A0BA-1A9DAB93786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79E0974-1BCF-45CA-AC57-B5D9C07E85FF}" type="pres">
      <dgm:prSet presAssocID="{5530B45F-53CD-477F-B2D5-03B3FBA0FACA}" presName="spacer" presStyleCnt="0"/>
      <dgm:spPr/>
    </dgm:pt>
    <dgm:pt modelId="{211E7490-5D84-41AB-B5CA-37E5E5554B59}" type="pres">
      <dgm:prSet presAssocID="{520468AE-CDD6-40D0-9E60-87F710150D64}" presName="parentText" presStyleLbl="node1" presStyleIdx="1" presStyleCnt="3" custLinFactNeighborX="-1034">
        <dgm:presLayoutVars>
          <dgm:chMax val="0"/>
          <dgm:bulletEnabled val="1"/>
        </dgm:presLayoutVars>
      </dgm:prSet>
      <dgm:spPr/>
    </dgm:pt>
    <dgm:pt modelId="{075D72EA-51C8-4846-9E2E-10D53E49317F}" type="pres">
      <dgm:prSet presAssocID="{CEDD72BF-4AE1-4265-AC77-6A3E8AB0ED30}" presName="spacer" presStyleCnt="0"/>
      <dgm:spPr/>
    </dgm:pt>
    <dgm:pt modelId="{A26D5C66-A3A9-487C-AEE7-886F77CB454C}" type="pres">
      <dgm:prSet presAssocID="{D99A16BE-BA38-4015-BB23-EA3424B36D3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4899B2E-1738-4F0A-8AE0-D3A58566FDCE}" type="presOf" srcId="{CBFCCC7C-391B-4E38-A0BA-1A9DAB937864}" destId="{37A3C4E6-A786-4460-B305-78C19BCEE423}" srcOrd="0" destOrd="0" presId="urn:microsoft.com/office/officeart/2005/8/layout/vList2"/>
    <dgm:cxn modelId="{8AE2FA5C-0438-40A6-9F0D-9A4F619EBA40}" type="presOf" srcId="{20E782B7-20AE-4E04-8581-91B335B33EBA}" destId="{5AC5B740-42A9-4EAF-8332-DF12EC52CC0B}" srcOrd="0" destOrd="0" presId="urn:microsoft.com/office/officeart/2005/8/layout/vList2"/>
    <dgm:cxn modelId="{61193B78-C87F-4A90-B8DA-3B3C00C6D7CF}" type="presOf" srcId="{D99A16BE-BA38-4015-BB23-EA3424B36D3C}" destId="{A26D5C66-A3A9-487C-AEE7-886F77CB454C}" srcOrd="0" destOrd="0" presId="urn:microsoft.com/office/officeart/2005/8/layout/vList2"/>
    <dgm:cxn modelId="{C6FB539D-961B-425D-8C23-3E5138FA31F8}" srcId="{20E782B7-20AE-4E04-8581-91B335B33EBA}" destId="{D99A16BE-BA38-4015-BB23-EA3424B36D3C}" srcOrd="2" destOrd="0" parTransId="{95FEFC21-7F73-4C95-91FE-B766CFCEA013}" sibTransId="{AA1BFA94-31AF-4A67-87BE-87B4CA68FAF0}"/>
    <dgm:cxn modelId="{AA0DA3BB-55D0-4B48-8C14-BC33EAF53345}" srcId="{20E782B7-20AE-4E04-8581-91B335B33EBA}" destId="{520468AE-CDD6-40D0-9E60-87F710150D64}" srcOrd="1" destOrd="0" parTransId="{FF6F599D-7E89-4788-AD71-9F2B5D6FE6FC}" sibTransId="{CEDD72BF-4AE1-4265-AC77-6A3E8AB0ED30}"/>
    <dgm:cxn modelId="{0D6F2CEE-4EEC-4FD5-8FFE-B635C0C8786B}" srcId="{20E782B7-20AE-4E04-8581-91B335B33EBA}" destId="{CBFCCC7C-391B-4E38-A0BA-1A9DAB937864}" srcOrd="0" destOrd="0" parTransId="{8A3A14F6-224E-4B91-9956-1B5E88F17054}" sibTransId="{5530B45F-53CD-477F-B2D5-03B3FBA0FACA}"/>
    <dgm:cxn modelId="{358F60F1-7429-4F78-914F-41D97F3A4FCE}" type="presOf" srcId="{520468AE-CDD6-40D0-9E60-87F710150D64}" destId="{211E7490-5D84-41AB-B5CA-37E5E5554B59}" srcOrd="0" destOrd="0" presId="urn:microsoft.com/office/officeart/2005/8/layout/vList2"/>
    <dgm:cxn modelId="{EE887C00-906D-4EFF-BCC0-702854EA2534}" type="presParOf" srcId="{5AC5B740-42A9-4EAF-8332-DF12EC52CC0B}" destId="{37A3C4E6-A786-4460-B305-78C19BCEE423}" srcOrd="0" destOrd="0" presId="urn:microsoft.com/office/officeart/2005/8/layout/vList2"/>
    <dgm:cxn modelId="{FC9114B5-8500-41F0-A3C9-87C84970B4C4}" type="presParOf" srcId="{5AC5B740-42A9-4EAF-8332-DF12EC52CC0B}" destId="{E79E0974-1BCF-45CA-AC57-B5D9C07E85FF}" srcOrd="1" destOrd="0" presId="urn:microsoft.com/office/officeart/2005/8/layout/vList2"/>
    <dgm:cxn modelId="{3B13595D-67F4-450B-BE93-3A762914A712}" type="presParOf" srcId="{5AC5B740-42A9-4EAF-8332-DF12EC52CC0B}" destId="{211E7490-5D84-41AB-B5CA-37E5E5554B59}" srcOrd="2" destOrd="0" presId="urn:microsoft.com/office/officeart/2005/8/layout/vList2"/>
    <dgm:cxn modelId="{5953874E-D5F0-4149-93A5-03D5DD52D5AB}" type="presParOf" srcId="{5AC5B740-42A9-4EAF-8332-DF12EC52CC0B}" destId="{075D72EA-51C8-4846-9E2E-10D53E49317F}" srcOrd="3" destOrd="0" presId="urn:microsoft.com/office/officeart/2005/8/layout/vList2"/>
    <dgm:cxn modelId="{96E13D7F-AC35-4FA5-B1F1-1E4009625549}" type="presParOf" srcId="{5AC5B740-42A9-4EAF-8332-DF12EC52CC0B}" destId="{A26D5C66-A3A9-487C-AEE7-886F77CB45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3929A5-4C15-4464-ACD1-BE436F7CABA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F254639-0C74-4443-967A-F5653596FF98}">
      <dgm:prSet/>
      <dgm:spPr/>
      <dgm:t>
        <a:bodyPr/>
        <a:lstStyle/>
        <a:p>
          <a:r>
            <a:rPr lang="sk-SK" b="1" i="0" u="none" dirty="0"/>
            <a:t>Poďakovanie za ponuku, odvolávka na ponuku</a:t>
          </a:r>
          <a:endParaRPr lang="en-US" i="0" u="none" dirty="0"/>
        </a:p>
      </dgm:t>
    </dgm:pt>
    <dgm:pt modelId="{AC216BC6-4BDD-4D81-B16F-9BA044D2CD86}" type="parTrans" cxnId="{6669B7A9-37F5-4942-BFC4-CF6E7C957662}">
      <dgm:prSet/>
      <dgm:spPr/>
      <dgm:t>
        <a:bodyPr/>
        <a:lstStyle/>
        <a:p>
          <a:endParaRPr lang="en-US"/>
        </a:p>
      </dgm:t>
    </dgm:pt>
    <dgm:pt modelId="{1178E02E-A891-4CDC-9AE3-E5EA627487C0}" type="sibTrans" cxnId="{6669B7A9-37F5-4942-BFC4-CF6E7C957662}">
      <dgm:prSet/>
      <dgm:spPr/>
      <dgm:t>
        <a:bodyPr/>
        <a:lstStyle/>
        <a:p>
          <a:endParaRPr lang="en-US"/>
        </a:p>
      </dgm:t>
    </dgm:pt>
    <dgm:pt modelId="{39514B9A-B3E8-4D42-9F91-D112C6CB1D88}">
      <dgm:prSet/>
      <dgm:spPr/>
      <dgm:t>
        <a:bodyPr/>
        <a:lstStyle/>
        <a:p>
          <a:r>
            <a:rPr lang="sk-SK" b="1" u="none" dirty="0"/>
            <a:t>Presný opis predmetu objednávky - druh tovaru alebo služby</a:t>
          </a:r>
          <a:endParaRPr lang="en-US" u="none" dirty="0"/>
        </a:p>
      </dgm:t>
    </dgm:pt>
    <dgm:pt modelId="{1AA63063-5CCF-4777-AF3A-01E7F14EECD7}" type="parTrans" cxnId="{787B2273-3153-4273-B158-B65093489178}">
      <dgm:prSet/>
      <dgm:spPr/>
      <dgm:t>
        <a:bodyPr/>
        <a:lstStyle/>
        <a:p>
          <a:endParaRPr lang="en-US"/>
        </a:p>
      </dgm:t>
    </dgm:pt>
    <dgm:pt modelId="{C26021BB-D13D-433B-BA5B-88598B71F7B1}" type="sibTrans" cxnId="{787B2273-3153-4273-B158-B65093489178}">
      <dgm:prSet/>
      <dgm:spPr/>
      <dgm:t>
        <a:bodyPr/>
        <a:lstStyle/>
        <a:p>
          <a:endParaRPr lang="en-US"/>
        </a:p>
      </dgm:t>
    </dgm:pt>
    <dgm:pt modelId="{BB9575EE-8633-4E9F-AA80-621FAD6AA24D}">
      <dgm:prSet/>
      <dgm:spPr/>
      <dgm:t>
        <a:bodyPr/>
        <a:lstStyle/>
        <a:p>
          <a:r>
            <a:rPr lang="sk-SK" b="1" u="none" dirty="0"/>
            <a:t>Dodacie podmienky, množstvo, akosť, cena, dodacia lehota, miesto a spôsob dodania, spôsob úhrady</a:t>
          </a:r>
          <a:endParaRPr lang="en-US" u="none" dirty="0"/>
        </a:p>
      </dgm:t>
    </dgm:pt>
    <dgm:pt modelId="{DB427DE0-193B-4D97-A818-A3040BA3BFD4}" type="parTrans" cxnId="{18D6EB20-E1CE-47B2-8A77-06D6032C4B03}">
      <dgm:prSet/>
      <dgm:spPr/>
      <dgm:t>
        <a:bodyPr/>
        <a:lstStyle/>
        <a:p>
          <a:endParaRPr lang="en-US"/>
        </a:p>
      </dgm:t>
    </dgm:pt>
    <dgm:pt modelId="{0C3F4DD7-82F3-49F7-B005-3F9E668FFAE0}" type="sibTrans" cxnId="{18D6EB20-E1CE-47B2-8A77-06D6032C4B03}">
      <dgm:prSet/>
      <dgm:spPr/>
      <dgm:t>
        <a:bodyPr/>
        <a:lstStyle/>
        <a:p>
          <a:endParaRPr lang="en-US"/>
        </a:p>
      </dgm:t>
    </dgm:pt>
    <dgm:pt modelId="{4F438568-3303-4644-B546-5151FA4179E0}">
      <dgm:prSet/>
      <dgm:spPr/>
      <dgm:t>
        <a:bodyPr/>
        <a:lstStyle/>
        <a:p>
          <a:r>
            <a:rPr lang="sk-SK" b="1" u="none" dirty="0"/>
            <a:t>Pozdrav</a:t>
          </a:r>
          <a:endParaRPr lang="en-US" u="none" dirty="0"/>
        </a:p>
      </dgm:t>
    </dgm:pt>
    <dgm:pt modelId="{AC2D9190-7E2A-4D55-A94A-8A7F80D37FC1}" type="parTrans" cxnId="{E8069634-A705-41AD-93B2-255E89388CBD}">
      <dgm:prSet/>
      <dgm:spPr/>
      <dgm:t>
        <a:bodyPr/>
        <a:lstStyle/>
        <a:p>
          <a:endParaRPr lang="en-US"/>
        </a:p>
      </dgm:t>
    </dgm:pt>
    <dgm:pt modelId="{C34BB18B-6B8C-4453-9755-352F4341697E}" type="sibTrans" cxnId="{E8069634-A705-41AD-93B2-255E89388CBD}">
      <dgm:prSet/>
      <dgm:spPr/>
      <dgm:t>
        <a:bodyPr/>
        <a:lstStyle/>
        <a:p>
          <a:endParaRPr lang="en-US"/>
        </a:p>
      </dgm:t>
    </dgm:pt>
    <dgm:pt modelId="{CFB3991B-9A17-487A-BD48-57622BD5BDB0}" type="pres">
      <dgm:prSet presAssocID="{2C3929A5-4C15-4464-ACD1-BE436F7CABA3}" presName="linear" presStyleCnt="0">
        <dgm:presLayoutVars>
          <dgm:animLvl val="lvl"/>
          <dgm:resizeHandles val="exact"/>
        </dgm:presLayoutVars>
      </dgm:prSet>
      <dgm:spPr/>
    </dgm:pt>
    <dgm:pt modelId="{1F3B2928-5652-4571-8DBF-073B92E7D004}" type="pres">
      <dgm:prSet presAssocID="{9F254639-0C74-4443-967A-F5653596FF9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D43A0A9-2FB2-45F7-A13B-DB3B4F28BAE9}" type="pres">
      <dgm:prSet presAssocID="{1178E02E-A891-4CDC-9AE3-E5EA627487C0}" presName="spacer" presStyleCnt="0"/>
      <dgm:spPr/>
    </dgm:pt>
    <dgm:pt modelId="{6B8171C0-DA95-45A3-AF16-7101835A12C2}" type="pres">
      <dgm:prSet presAssocID="{39514B9A-B3E8-4D42-9F91-D112C6CB1D8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6E764B5-F521-4BE8-8907-9086075D835B}" type="pres">
      <dgm:prSet presAssocID="{C26021BB-D13D-433B-BA5B-88598B71F7B1}" presName="spacer" presStyleCnt="0"/>
      <dgm:spPr/>
    </dgm:pt>
    <dgm:pt modelId="{43E2E428-EB05-4847-BACB-55A5CC2D956C}" type="pres">
      <dgm:prSet presAssocID="{BB9575EE-8633-4E9F-AA80-621FAD6AA24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D653278-E3F7-4C32-AE0C-87B5A6F10A00}" type="pres">
      <dgm:prSet presAssocID="{0C3F4DD7-82F3-49F7-B005-3F9E668FFAE0}" presName="spacer" presStyleCnt="0"/>
      <dgm:spPr/>
    </dgm:pt>
    <dgm:pt modelId="{6CB70E59-1672-4D0A-AAFD-BF2C5E02B5C0}" type="pres">
      <dgm:prSet presAssocID="{4F438568-3303-4644-B546-5151FA4179E0}" presName="parentText" presStyleLbl="node1" presStyleIdx="3" presStyleCnt="4" custLinFactNeighborX="157">
        <dgm:presLayoutVars>
          <dgm:chMax val="0"/>
          <dgm:bulletEnabled val="1"/>
        </dgm:presLayoutVars>
      </dgm:prSet>
      <dgm:spPr/>
    </dgm:pt>
  </dgm:ptLst>
  <dgm:cxnLst>
    <dgm:cxn modelId="{18D6EB20-E1CE-47B2-8A77-06D6032C4B03}" srcId="{2C3929A5-4C15-4464-ACD1-BE436F7CABA3}" destId="{BB9575EE-8633-4E9F-AA80-621FAD6AA24D}" srcOrd="2" destOrd="0" parTransId="{DB427DE0-193B-4D97-A818-A3040BA3BFD4}" sibTransId="{0C3F4DD7-82F3-49F7-B005-3F9E668FFAE0}"/>
    <dgm:cxn modelId="{E8069634-A705-41AD-93B2-255E89388CBD}" srcId="{2C3929A5-4C15-4464-ACD1-BE436F7CABA3}" destId="{4F438568-3303-4644-B546-5151FA4179E0}" srcOrd="3" destOrd="0" parTransId="{AC2D9190-7E2A-4D55-A94A-8A7F80D37FC1}" sibTransId="{C34BB18B-6B8C-4453-9755-352F4341697E}"/>
    <dgm:cxn modelId="{8555524A-17A0-4DEF-B224-96F9253F3748}" type="presOf" srcId="{BB9575EE-8633-4E9F-AA80-621FAD6AA24D}" destId="{43E2E428-EB05-4847-BACB-55A5CC2D956C}" srcOrd="0" destOrd="0" presId="urn:microsoft.com/office/officeart/2005/8/layout/vList2"/>
    <dgm:cxn modelId="{787B2273-3153-4273-B158-B65093489178}" srcId="{2C3929A5-4C15-4464-ACD1-BE436F7CABA3}" destId="{39514B9A-B3E8-4D42-9F91-D112C6CB1D88}" srcOrd="1" destOrd="0" parTransId="{1AA63063-5CCF-4777-AF3A-01E7F14EECD7}" sibTransId="{C26021BB-D13D-433B-BA5B-88598B71F7B1}"/>
    <dgm:cxn modelId="{D4F0DD96-7CF0-4AC6-B095-3B3A4431CAED}" type="presOf" srcId="{39514B9A-B3E8-4D42-9F91-D112C6CB1D88}" destId="{6B8171C0-DA95-45A3-AF16-7101835A12C2}" srcOrd="0" destOrd="0" presId="urn:microsoft.com/office/officeart/2005/8/layout/vList2"/>
    <dgm:cxn modelId="{6669B7A9-37F5-4942-BFC4-CF6E7C957662}" srcId="{2C3929A5-4C15-4464-ACD1-BE436F7CABA3}" destId="{9F254639-0C74-4443-967A-F5653596FF98}" srcOrd="0" destOrd="0" parTransId="{AC216BC6-4BDD-4D81-B16F-9BA044D2CD86}" sibTransId="{1178E02E-A891-4CDC-9AE3-E5EA627487C0}"/>
    <dgm:cxn modelId="{34A1DFB2-0CA7-49F4-96E6-E38F3257D184}" type="presOf" srcId="{4F438568-3303-4644-B546-5151FA4179E0}" destId="{6CB70E59-1672-4D0A-AAFD-BF2C5E02B5C0}" srcOrd="0" destOrd="0" presId="urn:microsoft.com/office/officeart/2005/8/layout/vList2"/>
    <dgm:cxn modelId="{7AC35DB6-C110-498F-AF90-C4504BE348F9}" type="presOf" srcId="{9F254639-0C74-4443-967A-F5653596FF98}" destId="{1F3B2928-5652-4571-8DBF-073B92E7D004}" srcOrd="0" destOrd="0" presId="urn:microsoft.com/office/officeart/2005/8/layout/vList2"/>
    <dgm:cxn modelId="{113D1FF9-8F97-4CD8-97E7-5DA5604617D7}" type="presOf" srcId="{2C3929A5-4C15-4464-ACD1-BE436F7CABA3}" destId="{CFB3991B-9A17-487A-BD48-57622BD5BDB0}" srcOrd="0" destOrd="0" presId="urn:microsoft.com/office/officeart/2005/8/layout/vList2"/>
    <dgm:cxn modelId="{C18916D3-20DB-4387-9F78-7F423D936031}" type="presParOf" srcId="{CFB3991B-9A17-487A-BD48-57622BD5BDB0}" destId="{1F3B2928-5652-4571-8DBF-073B92E7D004}" srcOrd="0" destOrd="0" presId="urn:microsoft.com/office/officeart/2005/8/layout/vList2"/>
    <dgm:cxn modelId="{2A5BC061-67E4-4D56-99B5-B2BE08BBF841}" type="presParOf" srcId="{CFB3991B-9A17-487A-BD48-57622BD5BDB0}" destId="{5D43A0A9-2FB2-45F7-A13B-DB3B4F28BAE9}" srcOrd="1" destOrd="0" presId="urn:microsoft.com/office/officeart/2005/8/layout/vList2"/>
    <dgm:cxn modelId="{621142F8-B419-492E-832D-5AF10FECCE8A}" type="presParOf" srcId="{CFB3991B-9A17-487A-BD48-57622BD5BDB0}" destId="{6B8171C0-DA95-45A3-AF16-7101835A12C2}" srcOrd="2" destOrd="0" presId="urn:microsoft.com/office/officeart/2005/8/layout/vList2"/>
    <dgm:cxn modelId="{AA506928-82BB-44C6-8997-291B556B1FCA}" type="presParOf" srcId="{CFB3991B-9A17-487A-BD48-57622BD5BDB0}" destId="{B6E764B5-F521-4BE8-8907-9086075D835B}" srcOrd="3" destOrd="0" presId="urn:microsoft.com/office/officeart/2005/8/layout/vList2"/>
    <dgm:cxn modelId="{AA746EBC-537D-4D9A-914F-F6B5FAE9E736}" type="presParOf" srcId="{CFB3991B-9A17-487A-BD48-57622BD5BDB0}" destId="{43E2E428-EB05-4847-BACB-55A5CC2D956C}" srcOrd="4" destOrd="0" presId="urn:microsoft.com/office/officeart/2005/8/layout/vList2"/>
    <dgm:cxn modelId="{C7C77852-9488-4608-BA22-12D84D34C2FC}" type="presParOf" srcId="{CFB3991B-9A17-487A-BD48-57622BD5BDB0}" destId="{2D653278-E3F7-4C32-AE0C-87B5A6F10A00}" srcOrd="5" destOrd="0" presId="urn:microsoft.com/office/officeart/2005/8/layout/vList2"/>
    <dgm:cxn modelId="{7F07418E-BC8D-4FA4-846E-6DF64ED7D957}" type="presParOf" srcId="{CFB3991B-9A17-487A-BD48-57622BD5BDB0}" destId="{6CB70E59-1672-4D0A-AAFD-BF2C5E02B5C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B7DE4-B218-4D16-AD58-AC1F798E066E}">
      <dsp:nvSpPr>
        <dsp:cNvPr id="0" name=""/>
        <dsp:cNvSpPr/>
      </dsp:nvSpPr>
      <dsp:spPr>
        <a:xfrm>
          <a:off x="0" y="43703"/>
          <a:ext cx="6263640" cy="26395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800" b="0" kern="1200" dirty="0"/>
            <a:t>individuálne štylizovaný obchodný list</a:t>
          </a:r>
          <a:endParaRPr lang="en-US" sz="4800" b="0" kern="1200" dirty="0"/>
        </a:p>
      </dsp:txBody>
      <dsp:txXfrm>
        <a:off x="128851" y="172554"/>
        <a:ext cx="6005938" cy="2381817"/>
      </dsp:txXfrm>
    </dsp:sp>
    <dsp:sp modelId="{592FC721-E761-46A2-B5BE-71401C1C8110}">
      <dsp:nvSpPr>
        <dsp:cNvPr id="0" name=""/>
        <dsp:cNvSpPr/>
      </dsp:nvSpPr>
      <dsp:spPr>
        <a:xfrm>
          <a:off x="0" y="2821464"/>
          <a:ext cx="6263640" cy="263951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800" b="0" kern="1200" dirty="0"/>
            <a:t>tlačivo, formulár</a:t>
          </a:r>
          <a:endParaRPr lang="en-US" sz="4800" b="0" kern="1200" dirty="0"/>
        </a:p>
      </dsp:txBody>
      <dsp:txXfrm>
        <a:off x="128851" y="2950315"/>
        <a:ext cx="6005938" cy="2381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3C4E6-A786-4460-B305-78C19BCEE423}">
      <dsp:nvSpPr>
        <dsp:cNvPr id="0" name=""/>
        <dsp:cNvSpPr/>
      </dsp:nvSpPr>
      <dsp:spPr>
        <a:xfrm>
          <a:off x="0" y="731753"/>
          <a:ext cx="6263640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200" b="0" kern="1200" dirty="0"/>
            <a:t>poštou</a:t>
          </a:r>
          <a:endParaRPr lang="en-US" sz="5200" b="0" kern="1200" dirty="0"/>
        </a:p>
      </dsp:txBody>
      <dsp:txXfrm>
        <a:off x="60884" y="792637"/>
        <a:ext cx="6141872" cy="1125452"/>
      </dsp:txXfrm>
    </dsp:sp>
    <dsp:sp modelId="{211E7490-5D84-41AB-B5CA-37E5E5554B59}">
      <dsp:nvSpPr>
        <dsp:cNvPr id="0" name=""/>
        <dsp:cNvSpPr/>
      </dsp:nvSpPr>
      <dsp:spPr>
        <a:xfrm>
          <a:off x="0" y="2128734"/>
          <a:ext cx="6263640" cy="124722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200" b="0" kern="1200" dirty="0"/>
            <a:t>faxom</a:t>
          </a:r>
          <a:endParaRPr lang="en-US" sz="5200" b="0" kern="1200" dirty="0"/>
        </a:p>
      </dsp:txBody>
      <dsp:txXfrm>
        <a:off x="60884" y="2189618"/>
        <a:ext cx="6141872" cy="1125452"/>
      </dsp:txXfrm>
    </dsp:sp>
    <dsp:sp modelId="{A26D5C66-A3A9-487C-AEE7-886F77CB454C}">
      <dsp:nvSpPr>
        <dsp:cNvPr id="0" name=""/>
        <dsp:cNvSpPr/>
      </dsp:nvSpPr>
      <dsp:spPr>
        <a:xfrm>
          <a:off x="0" y="3525714"/>
          <a:ext cx="6263640" cy="124722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5200" b="0" kern="1200" dirty="0"/>
            <a:t>elektronickou poštou</a:t>
          </a:r>
          <a:endParaRPr lang="en-US" sz="5200" b="0" kern="1200" dirty="0"/>
        </a:p>
      </dsp:txBody>
      <dsp:txXfrm>
        <a:off x="60884" y="3586598"/>
        <a:ext cx="6141872" cy="1125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B2928-5652-4571-8DBF-073B92E7D004}">
      <dsp:nvSpPr>
        <dsp:cNvPr id="0" name=""/>
        <dsp:cNvSpPr/>
      </dsp:nvSpPr>
      <dsp:spPr>
        <a:xfrm>
          <a:off x="0" y="83262"/>
          <a:ext cx="6263640" cy="1284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b="1" i="0" u="none" kern="1200" dirty="0"/>
            <a:t>Poďakovanie za ponuku, odvolávka na ponuku</a:t>
          </a:r>
          <a:endParaRPr lang="en-US" sz="2300" i="0" u="none" kern="1200" dirty="0"/>
        </a:p>
      </dsp:txBody>
      <dsp:txXfrm>
        <a:off x="62722" y="145984"/>
        <a:ext cx="6138196" cy="1159416"/>
      </dsp:txXfrm>
    </dsp:sp>
    <dsp:sp modelId="{6B8171C0-DA95-45A3-AF16-7101835A12C2}">
      <dsp:nvSpPr>
        <dsp:cNvPr id="0" name=""/>
        <dsp:cNvSpPr/>
      </dsp:nvSpPr>
      <dsp:spPr>
        <a:xfrm>
          <a:off x="0" y="1434363"/>
          <a:ext cx="6263640" cy="128486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b="1" u="none" kern="1200" dirty="0"/>
            <a:t>Presný opis predmetu objednávky - druh tovaru alebo služby</a:t>
          </a:r>
          <a:endParaRPr lang="en-US" sz="2300" u="none" kern="1200" dirty="0"/>
        </a:p>
      </dsp:txBody>
      <dsp:txXfrm>
        <a:off x="62722" y="1497085"/>
        <a:ext cx="6138196" cy="1159416"/>
      </dsp:txXfrm>
    </dsp:sp>
    <dsp:sp modelId="{43E2E428-EB05-4847-BACB-55A5CC2D956C}">
      <dsp:nvSpPr>
        <dsp:cNvPr id="0" name=""/>
        <dsp:cNvSpPr/>
      </dsp:nvSpPr>
      <dsp:spPr>
        <a:xfrm>
          <a:off x="0" y="2785464"/>
          <a:ext cx="6263640" cy="128486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b="1" u="none" kern="1200" dirty="0"/>
            <a:t>Dodacie podmienky, množstvo, akosť, cena, dodacia lehota, miesto a spôsob dodania, spôsob úhrady</a:t>
          </a:r>
          <a:endParaRPr lang="en-US" sz="2300" u="none" kern="1200" dirty="0"/>
        </a:p>
      </dsp:txBody>
      <dsp:txXfrm>
        <a:off x="62722" y="2848186"/>
        <a:ext cx="6138196" cy="1159416"/>
      </dsp:txXfrm>
    </dsp:sp>
    <dsp:sp modelId="{6CB70E59-1672-4D0A-AAFD-BF2C5E02B5C0}">
      <dsp:nvSpPr>
        <dsp:cNvPr id="0" name=""/>
        <dsp:cNvSpPr/>
      </dsp:nvSpPr>
      <dsp:spPr>
        <a:xfrm>
          <a:off x="0" y="4136564"/>
          <a:ext cx="6263640" cy="128486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b="1" u="none" kern="1200" dirty="0"/>
            <a:t>Pozdrav</a:t>
          </a:r>
          <a:endParaRPr lang="en-US" sz="2300" u="none" kern="1200" dirty="0"/>
        </a:p>
      </dsp:txBody>
      <dsp:txXfrm>
        <a:off x="62722" y="4199286"/>
        <a:ext cx="6138196" cy="1159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143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6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6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6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92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1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0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025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3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45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56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A2F4-EAB3-4CD1-8D72-48951542214B}" type="datetimeFigureOut">
              <a:rPr lang="sk-SK" smtClean="0"/>
              <a:t>26. 6. 2021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140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246249"/>
            <a:ext cx="10515600" cy="4351338"/>
          </a:xfrm>
        </p:spPr>
        <p:txBody>
          <a:bodyPr>
            <a:normAutofit/>
          </a:bodyPr>
          <a:lstStyle/>
          <a:p>
            <a:r>
              <a:rPr lang="sk-SK" sz="2400" dirty="0"/>
              <a:t>Prioritná os: Vzdelávanie</a:t>
            </a:r>
          </a:p>
          <a:p>
            <a:r>
              <a:rPr lang="sk-SK" sz="2400" dirty="0"/>
              <a:t>Špecifický cieľ: 1.2.1 Zvýšiť kvalitu odborného vzdelávania a prípravy reflektujúc potreby trhu práce</a:t>
            </a:r>
          </a:p>
          <a:p>
            <a:r>
              <a:rPr lang="sk-SK" sz="2400" dirty="0"/>
              <a:t>Prijímateľ: Stredná odborná škola drevárska a stavebná Krásno nad Kysucou</a:t>
            </a:r>
          </a:p>
          <a:p>
            <a:r>
              <a:rPr lang="sk-SK" sz="2400" dirty="0"/>
              <a:t>Názov projektu: Zvyšovanie kľúčových kompetencií žiakov v Strednej odbornej škole drevárskej a stavebnej v Krásne nad Kysucou s ohľadom na moderné technológie a potreby trhu práce</a:t>
            </a:r>
          </a:p>
          <a:p>
            <a:r>
              <a:rPr lang="sk-SK" sz="2400" dirty="0"/>
              <a:t>Kód projektu  ITMS2014+: NFP312010AGX2</a:t>
            </a:r>
          </a:p>
          <a:p>
            <a:r>
              <a:rPr lang="sk-SK" sz="2400" dirty="0"/>
              <a:t>Názov pedagogického klubu: Administratívny štýl v praxi</a:t>
            </a:r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65124"/>
            <a:ext cx="8686800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6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67D31E-9C45-436E-9CA4-EDE2148A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FB90077-5866-4CCD-82B7-F0C24A9CD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400" dirty="0">
                <a:effectLst/>
              </a:rPr>
              <a:t>Tešíme sa na skoré vybavenie objednávky a ostávame s pozdravom</a:t>
            </a:r>
            <a:endParaRPr lang="sk-SK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>
                <a:effectLst/>
              </a:rPr>
              <a:t>Očakávame skoré vybavenie našej objednávky a sme s pozdravom</a:t>
            </a:r>
            <a:endParaRPr lang="sk-SK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>
                <a:effectLst/>
              </a:rPr>
              <a:t>Za skoré vybavenie objednávky ďakujeme. Veríme, že sa naše obchodné vzťahy rozvinú do vzájomnej spolupráce.</a:t>
            </a:r>
            <a:endParaRPr lang="sk-SK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>
                <a:effectLst/>
              </a:rPr>
              <a:t>Veríme, že </a:t>
            </a:r>
            <a:r>
              <a:rPr lang="sk-SK" sz="2400" dirty="0" err="1">
                <a:effectLst/>
              </a:rPr>
              <a:t>včasn</a:t>
            </a:r>
            <a:r>
              <a:rPr lang="sk-SK" sz="2400" dirty="0"/>
              <a:t> é vybavenie našej objednávky bude základom našej ďalšej spolupráce.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400" dirty="0"/>
              <a:t>S pozdravom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93123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ok 6" descr="Obrázok, na ktorom je text&#10;&#10;Automaticky generovaný popis">
            <a:extLst>
              <a:ext uri="{FF2B5EF4-FFF2-40B4-BE49-F238E27FC236}">
                <a16:creationId xmlns:a16="http://schemas.microsoft.com/office/drawing/2014/main" id="{E49F835C-DBB0-4346-9AA6-41AC86ABC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0" y="1281114"/>
            <a:ext cx="3525244" cy="50133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Zástupný objekt pre obsah 4" descr="Obrázok, na ktorom je text&#10;&#10;Automaticky generovaný popis">
            <a:extLst>
              <a:ext uri="{FF2B5EF4-FFF2-40B4-BE49-F238E27FC236}">
                <a16:creationId xmlns:a16="http://schemas.microsoft.com/office/drawing/2014/main" id="{069C20C9-605C-4A83-8D4E-24B0C9045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510" y="1300733"/>
            <a:ext cx="3498979" cy="4993706"/>
          </a:xfrm>
          <a:ln>
            <a:solidFill>
              <a:schemeClr val="accent1"/>
            </a:solidFill>
          </a:ln>
        </p:spPr>
      </p:pic>
      <p:pic>
        <p:nvPicPr>
          <p:cNvPr id="9" name="Obrázok 8" descr="Obrázok, na ktorom je stôl&#10;&#10;Automaticky generovaný popis">
            <a:extLst>
              <a:ext uri="{FF2B5EF4-FFF2-40B4-BE49-F238E27FC236}">
                <a16:creationId xmlns:a16="http://schemas.microsoft.com/office/drawing/2014/main" id="{0806603A-9F81-44A1-9E78-04AEE3C0BA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835" y="1300733"/>
            <a:ext cx="3461565" cy="499370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319240A-FA0D-46A9-95B4-32AA1CEFA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6"/>
            <a:ext cx="10515600" cy="10963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Vzory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objednávok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8413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1">
            <a:extLst>
              <a:ext uri="{FF2B5EF4-FFF2-40B4-BE49-F238E27FC236}">
                <a16:creationId xmlns:a16="http://schemas.microsoft.com/office/drawing/2014/main" id="{2A8164F8-8F86-48ED-9879-7BDA6DBD6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FE67FBA6-539E-4DDE-AD82-6CC5B76A3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91540"/>
            <a:ext cx="7553836" cy="5074920"/>
          </a:xfrm>
          <a:prstGeom prst="rect">
            <a:avLst/>
          </a:prstGeom>
          <a:ln/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6284" y="1223405"/>
            <a:ext cx="5864389" cy="44073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Ďakujem za pozornosť!</a:t>
            </a:r>
            <a:b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6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EEB7290B-BBFB-42CB-8E1E-5A0EDE0E1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4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93954" y="581891"/>
            <a:ext cx="3771009" cy="3740727"/>
          </a:xfrm>
        </p:spPr>
        <p:txBody>
          <a:bodyPr>
            <a:normAutofit/>
          </a:bodyPr>
          <a:lstStyle/>
          <a:p>
            <a:pPr algn="l"/>
            <a:r>
              <a:rPr lang="sk-SK" sz="5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Objednávka</a:t>
            </a:r>
            <a:br>
              <a:rPr lang="sk-SK" sz="5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500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93954" y="4533020"/>
            <a:ext cx="3771009" cy="1612930"/>
          </a:xfrm>
        </p:spPr>
        <p:txBody>
          <a:bodyPr>
            <a:normAutofit/>
          </a:bodyPr>
          <a:lstStyle/>
          <a:p>
            <a:pPr algn="l"/>
            <a:endParaRPr lang="sk-SK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Obrázok 2" descr="Obrázok, na ktorom je text&#10;&#10;Automaticky generovaný popis">
            <a:extLst>
              <a:ext uri="{FF2B5EF4-FFF2-40B4-BE49-F238E27FC236}">
                <a16:creationId xmlns:a16="http://schemas.microsoft.com/office/drawing/2014/main" id="{751AC786-5F00-486C-8738-BF9D102EE2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0"/>
          <a:stretch/>
        </p:blipFill>
        <p:spPr>
          <a:xfrm>
            <a:off x="5603027" y="1526307"/>
            <a:ext cx="5881662" cy="367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76E8DF-79B0-4B51-A173-68639555F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954" y="581892"/>
            <a:ext cx="3771009" cy="24322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Definícia</a:t>
            </a:r>
            <a:endParaRPr lang="en-US" sz="5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249F3F-620D-4A0D-82B2-E66C52CA4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53" y="3866445"/>
            <a:ext cx="3771009" cy="161293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Objednávka</a:t>
            </a:r>
            <a:r>
              <a:rPr lang="en-US" sz="2400" b="1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je </a:t>
            </a:r>
            <a:r>
              <a:rPr lang="en-US" sz="2400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obchodný</a:t>
            </a:r>
            <a:r>
              <a:rPr lang="en-US" sz="2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 list, </a:t>
            </a:r>
            <a:r>
              <a:rPr lang="en-US" sz="2400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ktorým</a:t>
            </a:r>
            <a:r>
              <a:rPr lang="en-US" sz="2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kupujúci</a:t>
            </a:r>
            <a:r>
              <a:rPr lang="en-US" sz="2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objednáva</a:t>
            </a:r>
            <a:r>
              <a:rPr lang="en-US" sz="2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výrobky</a:t>
            </a:r>
            <a:r>
              <a:rPr lang="en-US" sz="2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tovary</a:t>
            </a:r>
            <a:r>
              <a:rPr lang="en-US" sz="2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alebo</a:t>
            </a:r>
            <a:r>
              <a:rPr lang="en-US" sz="2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služby</a:t>
            </a:r>
            <a:r>
              <a:rPr lang="en-US" sz="2400" kern="12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5" name="Obrázok 4" descr="Obrázok, na ktorom je stôl&#10;&#10;Automaticky generovaný popis">
            <a:extLst>
              <a:ext uri="{FF2B5EF4-FFF2-40B4-BE49-F238E27FC236}">
                <a16:creationId xmlns:a16="http://schemas.microsoft.com/office/drawing/2014/main" id="{6BE4508E-ECCA-40BC-BB5F-5234CEA32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122" y="807796"/>
            <a:ext cx="6989878" cy="524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63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3CEF67-819B-4ADC-89BE-73FFC5F24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sk-SK" sz="6000">
                <a:solidFill>
                  <a:schemeClr val="bg1"/>
                </a:solidFill>
              </a:rPr>
              <a:t>Formy objednávky</a:t>
            </a: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7381739A-096C-4AEB-9CE4-5A82D9D0D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38616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77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738A62-EA8F-46C1-9F03-1EB99B41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sk-SK" sz="6000">
                <a:solidFill>
                  <a:schemeClr val="bg1"/>
                </a:solidFill>
              </a:rPr>
              <a:t>Spôsoby doručenia objednávky</a:t>
            </a: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3F932E80-2923-4443-AF81-96539D678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24760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192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D48CCD-92AA-4AA7-9DCC-54DA5149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Ako napísať objednávku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5FA69D-A2E7-4A7F-93C9-15AC1D6A1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339755"/>
            <a:ext cx="7108360" cy="4243533"/>
          </a:xfrm>
        </p:spPr>
        <p:txBody>
          <a:bodyPr anchor="ctr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Na začiatku musíme uviesť technické údaje, čo sa týka nás i predávajúceho – číslo objednávky, IČO, DIČ, fax, telefón, adresa …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Objednávka musí obsahovať predovšetkým tovar, ktorý objednávame (počet, druh)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Kúpnu cenu tovaru – prípadne spôsob jej dodatočného úročenia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Doba, spôsob a miesto dodania tovaru sú veľmi dôležité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Platobné podmienky, čo sa týka platby na účet, dobierkou </a:t>
            </a:r>
            <a:r>
              <a:rPr lang="sk-SK" sz="1800" dirty="0" err="1"/>
              <a:t>atp</a:t>
            </a:r>
            <a:r>
              <a:rPr lang="sk-SK" sz="1800" dirty="0"/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Špeciálne obchodné podmienky, ako je záručná lehota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Datované podpisy oboch zmluvných strán na konci objednávky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Objednávku odosielame doporučene ( ak posielame poštou)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Dátum odoslania je vhodné napísať slovom (napr. 10. decembra 2008).</a:t>
            </a:r>
          </a:p>
          <a:p>
            <a:pPr marL="0" indent="0">
              <a:buNone/>
            </a:pPr>
            <a:endParaRPr lang="sk-SK" sz="10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93BA053-5ADB-4B0A-AA08-E4D7E7BD4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7" y="4583289"/>
            <a:ext cx="6894236" cy="193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3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6DE514-8FF4-44CA-9305-88F607AC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sk-SK" sz="4700">
                <a:solidFill>
                  <a:schemeClr val="bg1"/>
                </a:solidFill>
                <a:effectLst/>
              </a:rPr>
              <a:t>Osnova objednávky ako individuálneho obchodného listu</a:t>
            </a:r>
            <a:endParaRPr lang="sk-SK" sz="4700">
              <a:solidFill>
                <a:schemeClr val="bg1"/>
              </a:solidFill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4F596A51-4D53-492E-B412-B7C94640C4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72471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843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CC669F-2759-48AF-84C7-6106A3205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Úvod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4FB244-E2D4-4CA2-9C5E-D3DB96B0F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Ďakujeme za Vašu ponuku, na základe ktorej objednávame...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Ďakujeme za zaslanie katalógu, z ktorého objednávame tieto výrobky...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Na základe Vašej ponuky objednávame tieto druhy tovarov...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Po odskúšaní Vašich vzoriek objednávame...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9152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9D6FF23-AD9C-4A15-9FB7-722B114AA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Jadro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7604F1-CD43-4ABA-9B87-C9EDFB2DF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395111"/>
            <a:ext cx="6162322" cy="6163733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effectLst/>
              </a:rPr>
              <a:t>Objednávame ... ks 1. akosti a ... ks 2. akosti.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effectLst/>
              </a:rPr>
              <a:t>Z Vášho katalógu rekreačných zariadení objednávame ubytovanie pre 45 žiakov a 6 učiteľov v hoteli Stavbár v termíne od 15. mája do 25. mája t. r.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effectLst/>
              </a:rPr>
              <a:t>Objednávame pozáručnú opravu rozmnožovacieho stroja...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effectLst/>
              </a:rPr>
              <a:t>Objednaný tovar prosíme dodať do 28. t. m. do nášho skladu v Brezne na Sládkovičovej 13.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effectLst/>
              </a:rPr>
              <a:t>Objednané výrobky nám prichystajte na odber 28. t. m. v dopoludňajších hodinách.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effectLst/>
              </a:rPr>
              <a:t>Náhradné dielce súrne potrebujeme, preto nám ich pošlite kuriérnou službou.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effectLst/>
              </a:rPr>
              <a:t>Oznámte nám telefonicky príchod Vášho servisného technika.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effectLst/>
              </a:rPr>
              <a:t>Faktúru uhradíme príkazom na úhradu.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effectLst/>
              </a:rPr>
              <a:t>Faktúru uhradíme v hotovosti, s ponúknutou zľavou súhlasíme.</a:t>
            </a:r>
            <a:endParaRPr lang="sk-SK" sz="2000" dirty="0"/>
          </a:p>
          <a:p>
            <a:pPr marL="0" indent="0">
              <a:buNone/>
            </a:pPr>
            <a:endParaRPr lang="sk-SK" sz="1700" dirty="0"/>
          </a:p>
        </p:txBody>
      </p:sp>
    </p:spTree>
    <p:extLst>
      <p:ext uri="{BB962C8B-B14F-4D97-AF65-F5344CB8AC3E}">
        <p14:creationId xmlns:p14="http://schemas.microsoft.com/office/powerpoint/2010/main" val="3526414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477</Words>
  <Application>Microsoft Office PowerPoint</Application>
  <PresentationFormat>Širokouhlá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Objednávka </vt:lpstr>
      <vt:lpstr>Definícia</vt:lpstr>
      <vt:lpstr>Formy objednávky</vt:lpstr>
      <vt:lpstr>Spôsoby doručenia objednávky</vt:lpstr>
      <vt:lpstr>Ako napísať objednávku</vt:lpstr>
      <vt:lpstr>Osnova objednávky ako individuálneho obchodného listu</vt:lpstr>
      <vt:lpstr>Úvod</vt:lpstr>
      <vt:lpstr>Jadro</vt:lpstr>
      <vt:lpstr>Záver</vt:lpstr>
      <vt:lpstr>Vzory objednávok</vt:lpstr>
      <vt:lpstr>Ďakujem za pozornosť!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Škola</dc:creator>
  <cp:lastModifiedBy>Klieštiková Michaela Ing.</cp:lastModifiedBy>
  <cp:revision>45</cp:revision>
  <dcterms:created xsi:type="dcterms:W3CDTF">2021-01-07T21:58:41Z</dcterms:created>
  <dcterms:modified xsi:type="dcterms:W3CDTF">2021-06-26T08:23:01Z</dcterms:modified>
</cp:coreProperties>
</file>