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82" r:id="rId7"/>
    <p:sldId id="281" r:id="rId8"/>
    <p:sldId id="260" r:id="rId9"/>
    <p:sldId id="261" r:id="rId10"/>
    <p:sldId id="262" r:id="rId11"/>
    <p:sldId id="263" r:id="rId12"/>
    <p:sldId id="265" r:id="rId13"/>
    <p:sldId id="267" r:id="rId14"/>
    <p:sldId id="268" r:id="rId15"/>
    <p:sldId id="266" r:id="rId16"/>
    <p:sldId id="269" r:id="rId17"/>
    <p:sldId id="279" r:id="rId18"/>
    <p:sldId id="273" r:id="rId19"/>
    <p:sldId id="280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D848C-022A-431E-8732-E6121909F281}" type="datetimeFigureOut">
              <a:rPr lang="pl-PL" smtClean="0"/>
              <a:pPr/>
              <a:t>13.11.2020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3620-0C4F-4928-8CDD-30B5C91230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Jesień w malarstwie i poezji polskiej</a:t>
            </a:r>
            <a:br>
              <a:rPr lang="pl-PL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Józef  Rapacki  </a:t>
            </a:r>
            <a:r>
              <a:rPr lang="pl-PL" sz="1800" i="1" dirty="0">
                <a:latin typeface="Times New Roman" pitchFamily="18" charset="0"/>
                <a:cs typeface="Times New Roman" pitchFamily="18" charset="0"/>
              </a:rPr>
              <a:t>Jesienią-odlot żurawi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zawartości 7" descr="jesięń chełmoń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5715000" cy="435594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Maria Jasnorzewska-Pawlikowska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Jesień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Już jesień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rodzi się w moich oczach .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Króluje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przez kilka miesięcy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i odchodzi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JESTEM JAK JESIEŃ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złota ,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szczera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ciepła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zimna .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KOCHAM JESIEŃ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Kiedyś przysypie mnie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liśćmi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JESTEM JESIENIĄ...</a:t>
            </a:r>
            <a:br>
              <a:rPr lang="pl-PL" sz="3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400" i="1" dirty="0">
                <a:latin typeface="Times New Roman" pitchFamily="18" charset="0"/>
                <a:cs typeface="Times New Roman" pitchFamily="18" charset="0"/>
              </a:rPr>
              <a:t>        Widzę , że przemija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Józef Chełmoński Jesień</a:t>
            </a:r>
          </a:p>
        </p:txBody>
      </p:sp>
      <p:pic>
        <p:nvPicPr>
          <p:cNvPr id="4" name="Symbol zastępczy zawartości 3" descr="jesień chelmonski-autum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6048672" cy="38164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Kazimierz Przerwa-Tetmajer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W jesieni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O cicha, mglista, o smutna jesieni!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Już w duszę czar twój dziwny, senny spływa,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Przychodzą chmary zapomnianych cieni,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Tęsknota wiedzie je smutna i tkliwa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Ileż miłości, och, ileż kochania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Umarła przeszłość z naszych serc pochłania,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Z naszych serc biednych, 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   z naszych serc </a:t>
            </a:r>
            <a:r>
              <a:rPr lang="pl-PL" sz="4200" i="1" dirty="0" err="1">
                <a:latin typeface="Times New Roman" pitchFamily="18" charset="0"/>
                <a:cs typeface="Times New Roman" pitchFamily="18" charset="0"/>
              </a:rPr>
              <a:t>bezdeni</a:t>
            </a: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!…</a:t>
            </a:r>
          </a:p>
          <a:p>
            <a:pPr>
              <a:buNone/>
            </a:pPr>
            <a:endParaRPr lang="pl-PL" sz="4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4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4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4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Zamykam oczy… Blade, ciche cienie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Suną się w liści posępnym szeleście —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Jak obłok światła; niesie je wspomnienie…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O, dni umarłe! o, dni! gdzież jesteście?…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Co pozostało po was?… Ach! daleko,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Daleko kędyś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toczycie się rzeką</a:t>
            </a:r>
          </a:p>
          <a:p>
            <a:pPr>
              <a:buNone/>
            </a:pPr>
            <a:r>
              <a:rPr lang="pl-PL" sz="4200" i="1" dirty="0">
                <a:latin typeface="Times New Roman" pitchFamily="18" charset="0"/>
                <a:cs typeface="Times New Roman" pitchFamily="18" charset="0"/>
              </a:rPr>
              <a:t>Szarą i mętną w głąb puszcz i w milczenie…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Bronisława Rychter-Janowska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Dworek jesienią</a:t>
            </a:r>
          </a:p>
        </p:txBody>
      </p:sp>
      <p:pic>
        <p:nvPicPr>
          <p:cNvPr id="4" name="Symbol zastępczy zawartości 3" descr="jesień rychter-jesie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5832648" cy="352839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Władysław Bełza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Jesień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pl-PL" sz="5500" dirty="0"/>
              <a:t>        </a:t>
            </a:r>
          </a:p>
          <a:p>
            <a:pPr>
              <a:buNone/>
            </a:pPr>
            <a:r>
              <a:rPr lang="pl-PL" sz="5500" dirty="0"/>
              <a:t>        </a:t>
            </a: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Ot, i jesień gospodarna,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Już się zbliża uroczyście;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Poskładała złote ziarna,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Pozłociła drzewom liście.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Jeszcze chwilka, a za chwilę,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Wnet silniejszy wicher wionie,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Spędzi śniegu tyle, tyle...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Że aż ziemia w nim utonie.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Ale jesień, to szafarka,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To gosposia jakich mało;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Policzyła wszystkie ziarnka,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I na zimę patrzy śmiało.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Pełne u niej skrzynie, brogi...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Więc nikogo to nie dziwi,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Że się nieraz i ubogi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Z dobrodziejki rąk pożywi. </a:t>
            </a:r>
          </a:p>
          <a:p>
            <a:pPr>
              <a:buNone/>
            </a:pP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endParaRPr lang="pl-PL" sz="6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6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6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        Kto pracował całe lato,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Ten z zimowej szydzi grudy: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Oh! bo jesień mu bogato,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Umie spłacić wszystkie trudy.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endParaRPr lang="pl-PL" sz="6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       Niby wróżka sprawiedliwa,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Złoty przed nim spichrz odmyka,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I stokrotnym plonem żniwa,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Wynagradza trud rolnika.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Tylko próżniak i ladaco,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Niech nie żąda jej litości;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Bo kto z młodu gardzi pracą,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Ten na starość słusznie pości.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Temu ona powie śmiało,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Wyszydzając go w dodatku: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„Prześpiewałeś wiosnę całą, </a:t>
            </a: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Teraz w zimie tańcuj bratku!" </a:t>
            </a:r>
          </a:p>
          <a:p>
            <a:pPr>
              <a:buNone/>
            </a:pPr>
            <a:br>
              <a:rPr lang="pl-PL" sz="6400" i="1" dirty="0">
                <a:latin typeface="Times New Roman" pitchFamily="18" charset="0"/>
                <a:cs typeface="Times New Roman" pitchFamily="18" charset="0"/>
              </a:rPr>
            </a:br>
            <a:endParaRPr lang="pl-PL" sz="6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Henryk Uziembło </a:t>
            </a:r>
            <a:r>
              <a:rPr lang="pl-PL" i="1" dirty="0"/>
              <a:t>Jesienna lipa</a:t>
            </a:r>
            <a:endParaRPr lang="pl-PL" dirty="0"/>
          </a:p>
        </p:txBody>
      </p:sp>
      <p:pic>
        <p:nvPicPr>
          <p:cNvPr id="4" name="Symbol zastępczy zawartości 3" descr="jesień uziemblo-jesienna-li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608512" cy="410445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Adam Asnyk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Widmo jesieni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 </a:t>
            </a:r>
            <a:br>
              <a:rPr lang="pl-PL" dirty="0"/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Tak żywe niegdyś błękity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Cieniami zaszły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szaremi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Jakiś duch mgłami spowity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Zimną dłoń kładzie na ziemi.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Przez mgieł przejrzyste zasłony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Przegląda postać widziadła,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Wzrok jakby mgłami zaćmiony,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Twarz chłodna, smutna, wybladła.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Na czole wieniec sczerniały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Kropelki sączy wilgotne...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Po kwiatach, co się rozwiały,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Zostały ciernie samotne.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Tak płynie z schyloną twarzą,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Roznosząc ciszę złowrogą,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A łzawe spojrzenia rażą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Sennością, smutkiem i trwogą.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Przyciska do ziemi łona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Dłoń skrzepłą - ziemia się wzdryga,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Lecz tchem grobowym rażona,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Martwieje - głuchnie - zastyga</a:t>
            </a:r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Julian Fałat </a:t>
            </a:r>
            <a:r>
              <a:rPr lang="pl-PL" i="1" dirty="0"/>
              <a:t>Pejzaż jesienny z Bystrej</a:t>
            </a:r>
            <a:endParaRPr lang="pl-PL" dirty="0"/>
          </a:p>
        </p:txBody>
      </p:sp>
      <p:pic>
        <p:nvPicPr>
          <p:cNvPr id="4" name="Symbol zastępczy zawartości 3" descr="fałat Pejzaż-jesienny-z-Bystrej-1-1024x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0618" y="1600200"/>
            <a:ext cx="6322764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Maria Konopnicka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Jesień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       Jesienią,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jesienią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Sady się rumienią;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Czerwone jabłuszka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Pomiędzy zielenią.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Czerwone jabłuszka,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Złociste gruszeczki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Świecą się jak gwiazdy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Pomiędzy listeczki.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Pójdę ja się, pójdę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Pokłonić jabłoni,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Może mi jabłuszko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W czapeczkę uroni!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Pójdę ja do gruszy,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Nastawię fartuszka,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Może w niego spadnie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Jaka śliczna gruszka!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Jesienią,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jesienią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Sady się rumienią;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Czerwone jabłuszka</a:t>
            </a:r>
            <a:br>
              <a:rPr lang="pl-PL" sz="2900" dirty="0">
                <a:latin typeface="Times New Roman" pitchFamily="18" charset="0"/>
                <a:cs typeface="Times New Roman" pitchFamily="18" charset="0"/>
              </a:rPr>
            </a:b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Pomiędzy zielenią</a:t>
            </a:r>
            <a:r>
              <a:rPr lang="pl-PL" sz="24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Stanisław Kamocki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Jesienny dzień</a:t>
            </a:r>
          </a:p>
        </p:txBody>
      </p:sp>
      <p:pic>
        <p:nvPicPr>
          <p:cNvPr id="4" name="Symbol zastępczy zawartości 3" descr="Jesień Kamocki Jesienny-dzień-1024x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5202" y="1600200"/>
            <a:ext cx="569359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Jesień w kulturze polskiej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  Na ziemiach polskich jesień była zawsze odrębną i wyrazistą porą roku. Przeżycie jesieni, jesiennego klimatu, jesiennego dnia i jesiennej przyrody inspirowało wielu polskich poetów i artystów. Zapoznajmy się z kilkoma przykładami tego natchnienia.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Jerzy Liebert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Jesień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  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Jak oczy mgłą rozstania powlokły się niebiosa 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  Chmurami i z tumanem opada rankiem rosa.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Spoglądam, jak rdzą złotą ostatnie liście świecą, 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    Jak z deszczem monotonnym opadną i ulecą. </a:t>
            </a:r>
          </a:p>
          <a:p>
            <a:pPr>
              <a:buNone/>
            </a:pP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I matka mi powiada - "dzisiaj się cieplej otul", 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   I skrzydła sobie łamię, jak latem w krzewach motyl. </a:t>
            </a:r>
          </a:p>
          <a:p>
            <a:pPr>
              <a:buNone/>
            </a:pP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I myślę, że rok temu ta sama jesień była, 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    Tylko że wtedy wieżę kościelną ozłociła.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Do zobaczenia!!!</a:t>
            </a:r>
            <a:br>
              <a:rPr lang="pl-PL" sz="3600" dirty="0"/>
            </a:br>
            <a:r>
              <a:rPr lang="pl-PL" sz="3600" dirty="0"/>
              <a:t>Za rok też będzie jesień!!!</a:t>
            </a:r>
            <a:br>
              <a:rPr lang="pl-PL" dirty="0"/>
            </a:br>
            <a:r>
              <a:rPr lang="pl-PL" sz="2000" dirty="0"/>
              <a:t>Stanisław  Masłowski  </a:t>
            </a:r>
            <a:r>
              <a:rPr lang="pl-PL" sz="2000" i="1" dirty="0"/>
              <a:t>Jesień</a:t>
            </a:r>
            <a:endParaRPr lang="pl-PL" dirty="0"/>
          </a:p>
        </p:txBody>
      </p:sp>
      <p:pic>
        <p:nvPicPr>
          <p:cNvPr id="4" name="Symbol zastępczy zawartości 3" descr="jesień masłowski autum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624736" cy="45365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Teodor </a:t>
            </a:r>
            <a:r>
              <a:rPr lang="pl-PL" dirty="0" err="1"/>
              <a:t>Axentowicz</a:t>
            </a:r>
            <a:r>
              <a:rPr lang="pl-PL" dirty="0"/>
              <a:t> </a:t>
            </a:r>
            <a:r>
              <a:rPr lang="pl-PL" i="1" dirty="0"/>
              <a:t>Liście jesienne</a:t>
            </a:r>
          </a:p>
        </p:txBody>
      </p:sp>
      <p:pic>
        <p:nvPicPr>
          <p:cNvPr id="4" name="Symbol zastępczy zawartości 3" descr="jesień Teodor Axentowicz jesienne liśc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4248472" cy="48965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Wincenty Pol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Na jesieni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</a:t>
            </a:r>
          </a:p>
          <a:p>
            <a:pPr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         Coraz ciszej. Wrzesień! Wrzesień!</a:t>
            </a:r>
          </a:p>
          <a:p>
            <a:pPr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        Słońce rzuca blask z ukosa</a:t>
            </a:r>
          </a:p>
          <a:p>
            <a:pPr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        I dzień krótszy, chłodna rosa –</a:t>
            </a:r>
          </a:p>
          <a:p>
            <a:pPr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        Ha, i jesień – polska jesień! (..)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Chełmoński </a:t>
            </a:r>
            <a:r>
              <a:rPr lang="pl-PL" i="1" dirty="0"/>
              <a:t>Jesień</a:t>
            </a:r>
            <a:endParaRPr lang="pl-PL" dirty="0"/>
          </a:p>
        </p:txBody>
      </p:sp>
      <p:pic>
        <p:nvPicPr>
          <p:cNvPr id="4" name="Symbol zastępczy zawartości 3" descr="jesięń chełmoń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85131"/>
            <a:ext cx="5715000" cy="43561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Józef Czechowicz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Jesienią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W oknie chmur plamy deszczowa sieć</a:t>
            </a:r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ogród to rdzawość czerwień i śniedź</a:t>
            </a:r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w kroplach co ciężkie na brzoskwiń listkach</a:t>
            </a:r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niebo kuliste błyska i pryska</a:t>
            </a:r>
          </a:p>
          <a:p>
            <a:pPr algn="ctr">
              <a:buNone/>
            </a:pPr>
            <a:br>
              <a:rPr lang="pl-PL" sz="7200" i="1" dirty="0">
                <a:latin typeface="Times New Roman" pitchFamily="18" charset="0"/>
                <a:cs typeface="Times New Roman" pitchFamily="18" charset="0"/>
              </a:rPr>
            </a:br>
            <a:endParaRPr lang="pl-PL" sz="7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słucham szelestów jesienny gość</a:t>
            </a:r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mało wód szmeru szumu nie dość</a:t>
            </a:r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czujnie czatuję rankiem przy oknie</a:t>
            </a:r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gdy kwiat opada w kałuże ogniem</a:t>
            </a:r>
          </a:p>
          <a:p>
            <a:pPr algn="ctr">
              <a:buNone/>
            </a:pPr>
            <a:br>
              <a:rPr lang="pl-PL" sz="7200" i="1" dirty="0">
                <a:latin typeface="Times New Roman" pitchFamily="18" charset="0"/>
                <a:cs typeface="Times New Roman" pitchFamily="18" charset="0"/>
              </a:rPr>
            </a:br>
            <a:endParaRPr lang="pl-PL" sz="7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może usłyszę któregoś dnia</a:t>
            </a:r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nutę człowieczą z samego dna</a:t>
            </a:r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nutę co dzwoni mocno i ostro</a:t>
            </a:r>
          </a:p>
          <a:p>
            <a:pPr algn="ctr">
              <a:buNone/>
            </a:pPr>
            <a:r>
              <a:rPr lang="pl-PL" sz="7200" i="1" dirty="0">
                <a:latin typeface="Times New Roman" pitchFamily="18" charset="0"/>
                <a:cs typeface="Times New Roman" pitchFamily="18" charset="0"/>
              </a:rPr>
              <a:t>a niebo całe dźwiga jak sosrąb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Jan Stanisławski </a:t>
            </a:r>
            <a:r>
              <a:rPr lang="pl-PL" i="1" dirty="0"/>
              <a:t>Jesień</a:t>
            </a:r>
            <a:endParaRPr lang="pl-PL" dirty="0"/>
          </a:p>
        </p:txBody>
      </p:sp>
      <p:pic>
        <p:nvPicPr>
          <p:cNvPr id="4" name="Symbol zastępczy zawartości 3" descr="jesien-jan-stanislaw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0585" y="1600200"/>
            <a:ext cx="572282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Kazimiera Iłłakowiczówna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Jesień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   Wypatrzyliśmy oczy za jaskółką odlatującą. Latem stało po drogach tak upalne ,tak upalne gorąco , </a:t>
            </a:r>
            <a:br>
              <a:rPr lang="pl-PL" i="1" dirty="0">
                <a:latin typeface="Times New Roman" pitchFamily="18" charset="0"/>
                <a:cs typeface="Times New Roman" pitchFamily="18" charset="0"/>
              </a:rPr>
            </a:br>
            <a:r>
              <a:rPr lang="pl-PL" i="1" dirty="0">
                <a:latin typeface="Times New Roman" pitchFamily="18" charset="0"/>
                <a:cs typeface="Times New Roman" pitchFamily="18" charset="0"/>
              </a:rPr>
              <a:t>od księżyca nad dachem było aż do głębi serca srebrzyście!... </a:t>
            </a:r>
            <a:br>
              <a:rPr lang="pl-PL" i="1" dirty="0">
                <a:latin typeface="Times New Roman" pitchFamily="18" charset="0"/>
                <a:cs typeface="Times New Roman" pitchFamily="18" charset="0"/>
              </a:rPr>
            </a:br>
            <a:r>
              <a:rPr lang="pl-PL" i="1" dirty="0">
                <a:latin typeface="Times New Roman" pitchFamily="18" charset="0"/>
                <a:cs typeface="Times New Roman" pitchFamily="18" charset="0"/>
              </a:rPr>
              <a:t>Teraz serce rozsypane po drogach leży jak liście ...jak liście...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Stanisław Witkiewicz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Jesieniowisko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Stanisław_Witkiewicz_-_Jesieniowisko_1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5515" y="1600200"/>
            <a:ext cx="643297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1059</Words>
  <Application>Microsoft Office PowerPoint</Application>
  <PresentationFormat>Pokaz na ekranie (4:3)</PresentationFormat>
  <Paragraphs>84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Motyw pakietu Office</vt:lpstr>
      <vt:lpstr>Jesień w malarstwie i poezji polskiej Józef  Rapacki  Jesienią-odlot żurawi</vt:lpstr>
      <vt:lpstr>Jesień w kulturze polskiej</vt:lpstr>
      <vt:lpstr>Teodor Axentowicz Liście jesienne</vt:lpstr>
      <vt:lpstr>Wincenty Pol Na jesieni</vt:lpstr>
      <vt:lpstr>Chełmoński Jesień</vt:lpstr>
      <vt:lpstr>Józef Czechowicz Jesienią</vt:lpstr>
      <vt:lpstr>Jan Stanisławski Jesień</vt:lpstr>
      <vt:lpstr>Kazimiera Iłłakowiczówna Jesień</vt:lpstr>
      <vt:lpstr>Stanisław Witkiewicz Jesieniowisko</vt:lpstr>
      <vt:lpstr>Maria Jasnorzewska-Pawlikowska Jesień</vt:lpstr>
      <vt:lpstr>Józef Chełmoński Jesień</vt:lpstr>
      <vt:lpstr>Kazimierz Przerwa-Tetmajer W jesieni</vt:lpstr>
      <vt:lpstr>Bronisława Rychter-Janowska Dworek jesienią</vt:lpstr>
      <vt:lpstr>Władysław Bełza Jesień</vt:lpstr>
      <vt:lpstr>Henryk Uziembło Jesienna lipa</vt:lpstr>
      <vt:lpstr>Adam Asnyk Widmo jesieni</vt:lpstr>
      <vt:lpstr>Julian Fałat Pejzaż jesienny z Bystrej</vt:lpstr>
      <vt:lpstr>Maria Konopnicka Jesień</vt:lpstr>
      <vt:lpstr>Stanisław Kamocki Jesienny dzień</vt:lpstr>
      <vt:lpstr>Jerzy Liebert Jesień</vt:lpstr>
      <vt:lpstr>Do zobaczenia!!! Za rok też będzie jesień!!! Stanisław  Masłowski  Jesień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Jesień jako temat malarstwa</dc:title>
  <dc:creator>Admin</dc:creator>
  <cp:lastModifiedBy>Vostro 15</cp:lastModifiedBy>
  <cp:revision>37</cp:revision>
  <dcterms:created xsi:type="dcterms:W3CDTF">2020-11-02T14:25:40Z</dcterms:created>
  <dcterms:modified xsi:type="dcterms:W3CDTF">2020-11-13T14:43:48Z</dcterms:modified>
</cp:coreProperties>
</file>