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60" r:id="rId5"/>
  </p:sldMasterIdLst>
  <p:sldIdLst>
    <p:sldId id="256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entury Gothic" pitchFamily="0" charset="0"/>
        <a:ea typeface="Century Gothic" pitchFamily="0" charset="0"/>
        <a:cs typeface="Century Gothic" pitchFamily="0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entury Gothic" pitchFamily="0" charset="0"/>
        <a:ea typeface="Century Gothic" pitchFamily="0" charset="0"/>
        <a:cs typeface="Century Gothic" pitchFamily="0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entury Gothic" pitchFamily="0" charset="0"/>
        <a:ea typeface="Century Gothic" pitchFamily="0" charset="0"/>
        <a:cs typeface="Century Gothic" pitchFamily="0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entury Gothic" pitchFamily="0" charset="0"/>
        <a:ea typeface="Century Gothic" pitchFamily="0" charset="0"/>
        <a:cs typeface="Century Gothic" pitchFamily="0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entury Gothic" pitchFamily="0" charset="0"/>
        <a:ea typeface="Century Gothic" pitchFamily="0" charset="0"/>
        <a:cs typeface="Century Gothic" pitchFamily="0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entury Gothic" pitchFamily="0" charset="0"/>
        <a:ea typeface="Century Gothic" pitchFamily="0" charset="0"/>
        <a:cs typeface="Century Gothic" pitchFamily="0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entury Gothic" pitchFamily="0" charset="0"/>
        <a:ea typeface="Century Gothic" pitchFamily="0" charset="0"/>
        <a:cs typeface="Century Gothic" pitchFamily="0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entury Gothic" pitchFamily="0" charset="0"/>
        <a:ea typeface="Century Gothic" pitchFamily="0" charset="0"/>
        <a:cs typeface="Century Gothic" pitchFamily="0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entury Gothic" pitchFamily="0" charset="0"/>
        <a:ea typeface="Century Gothic" pitchFamily="0" charset="0"/>
        <a:cs typeface="Century Gothic" pitchFamily="0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605527900" val="980" revOS="4"/>
      <pr:smFileRevision xmlns:pr="smNativeData" dt="1605527900" val="0"/>
      <pr:guideOptions xmlns:pr="smNativeData" dt="1605527900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Grid="0">
      <p:cViewPr varScale="1">
        <p:scale>
          <a:sx n="99" d="100"/>
          <a:sy n="99" d="100"/>
        </p:scale>
        <p:origin x="592" y="211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7" d="100"/>
        <a:sy n="27" d="100"/>
      </p:scale>
      <p:origin x="0" y="0"/>
    </p:cViewPr>
  </p:sorterViewPr>
  <p:notesViewPr>
    <p:cSldViewPr snapToGrid="0">
      <p:cViewPr>
        <p:scale>
          <a:sx n="99" d="100"/>
          <a:sy n="99" d="100"/>
        </p:scale>
        <p:origin x="592" y="211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OAQAAG01AACAFgAAEAAAACYAAAAIAAAAgaAAAAAAAAA="/>
              </a:ext>
            </a:extLst>
          </p:cNvSpPr>
          <p:nvPr>
            <p:ph type="ctrTitle"/>
          </p:nvPr>
        </p:nvSpPr>
        <p:spPr>
          <a:xfrm>
            <a:off x="683895" y="685800"/>
            <a:ext cx="8001000" cy="29718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4800" cap="all"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pRcAAJUrAACgIwAAEAAAACYAAAAIAAAAgaAAAAAAAAA="/>
              </a:ext>
            </a:extLst>
          </p:cNvSpPr>
          <p:nvPr>
            <p:ph type="subTitle" idx="1"/>
          </p:nvPr>
        </p:nvSpPr>
        <p:spPr>
          <a:xfrm>
            <a:off x="683895" y="3843655"/>
            <a:ext cx="6400800" cy="19475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en-us" sz="2100">
                <a:solidFill>
                  <a:srgbClr val="0F486F"/>
                </a:solidFill>
              </a:defRPr>
            </a:lvl1pPr>
            <a:lvl2pPr marL="457200" indent="0" algn="ctr">
              <a:buNone/>
              <a:defRPr lang="en-us">
                <a:solidFill>
                  <a:srgbClr val="FFFFFF"/>
                </a:solidFill>
              </a:defRPr>
            </a:lvl2pPr>
            <a:lvl3pPr marL="914400" indent="0" algn="ctr">
              <a:buNone/>
              <a:defRPr lang="en-us">
                <a:solidFill>
                  <a:srgbClr val="FFFFFF"/>
                </a:solidFill>
              </a:defRPr>
            </a:lvl3pPr>
            <a:lvl4pPr marL="1371600" indent="0" algn="ctr">
              <a:buNone/>
              <a:defRPr lang="en-us">
                <a:solidFill>
                  <a:srgbClr val="FFFFFF"/>
                </a:solidFill>
              </a:defRPr>
            </a:lvl4pPr>
            <a:lvl5pPr marL="1828800" indent="0" algn="ctr">
              <a:buNone/>
              <a:defRPr lang="en-us">
                <a:solidFill>
                  <a:srgbClr val="FFFFFF"/>
                </a:solidFill>
              </a:defRPr>
            </a:lvl5pPr>
            <a:lvl6pPr marL="2286000" indent="0" algn="ctr">
              <a:buNone/>
              <a:defRPr lang="en-us">
                <a:solidFill>
                  <a:srgbClr val="FFFFFF"/>
                </a:solidFill>
              </a:defRPr>
            </a:lvl6pPr>
            <a:lvl7pPr marL="2743200" indent="0" algn="ctr">
              <a:buNone/>
              <a:defRPr lang="en-us">
                <a:solidFill>
                  <a:srgbClr val="FFFFFF"/>
                </a:solidFill>
              </a:defRPr>
            </a:lvl7pPr>
            <a:lvl8pPr marL="3200400" indent="0" algn="ctr">
              <a:buNone/>
              <a:defRPr lang="en-us">
                <a:solidFill>
                  <a:srgbClr val="FFFFFF"/>
                </a:solidFill>
              </a:defRPr>
            </a:lvl8pPr>
            <a:lvl9pPr marL="3657600" indent="0" algn="ctr">
              <a:buNone/>
              <a:defRPr lang="en-us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5EFB-B5F5-C6A8-BB2B-43FD10654D16}" type="datetime1">
              <a:rPr lang="de-de"/>
              <a:t>16.11.2020</a:t>
            </a:fld>
            <a:endParaRPr lang="de-d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2D85-CBF5-C6DB-BB2B-3D8E63654D68}" type="slidenum">
              <a:rPr lang="de-de"/>
              <a:t>‹#›</a:t>
            </a:fld>
            <a:endParaRPr lang="de-de"/>
          </a:p>
        </p:txBody>
      </p:sp>
      <p:sp>
        <p:nvSpPr>
          <p:cNvPr id="7" name="Straight Connector 15"/>
          <p:cNvSpPr>
            <a:extLst>
              <a:ext uri="smNativeData">
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U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HN0PjwMAAAAEAAAAAAAAAAAAAAAAAAAAAAAAAAeAAAAaAAAAAAAAAAAAAAAAAAAAAAAAAAAAAAAECcAABAnAAAAAAAAAAAAAAAAAAAAAAAAAAAAAAAAAAAAAAAAAAAAABQAAAAAAAAAwMD/AAAAAABkAAAAMgAAAAAAAABkAAAAAAAAAH9/fwAKAAAAHwAAAFQAAAD///8A////AQAAAAAAAAAAAAAAAAAAAAAAAAAAAAAAAAAAAAAAAAAAAAAAAgAAAAIAAAACAAAAAMDA/wB/f38AAAAAAAAAAAAAAAAAAAAAAAAAAAAhAAAAGAAAABQAAACdMgAADQAAAA1KAAB9FwAAEAAAACYAAAAIAAAA//////////8="/>
              </a:ext>
            </a:extLst>
          </p:cNvSpPr>
          <p:nvPr/>
        </p:nvSpPr>
        <p:spPr>
          <a:xfrm flipH="1">
            <a:off x="8227695" y="8255"/>
            <a:ext cx="3810000" cy="381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Straight Connector 16"/>
          <p:cNvSpPr>
            <a:extLst>
              <a:ext uri="smNativeData">
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U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D48YToMAAAAEAAAAAAAAAAAAAAAAAAAAAAAAAAeAAAAaAAAAAAAAAAAAAAAAAAAAAAAAAAAAAAAECcAABAnAAAAAAAAAAAAAAAAAAAAAAAAAAAAAAAAAAAAAAAAAAAAABQAAAAAAAAAwMD/AAAAAABkAAAAMgAAAAAAAABkAAAAAAAAAH9/fwAKAAAAHwAAAFQAAAD///8A////AQAAAAAAAAAAAAAAAAAAAAAAAAAAAAAAAAAAAAAAAAAAAAAAAgAAAAIAAAACAAAAAMDA/wB/f38AAAAAAAAAAAAAAAAAAAAAAAAAAAAhAAAAGAAAABQAAACTJQAAkAAAAPtKAAD4JQAAEAAAACYAAAAIAAAA//////////8="/>
              </a:ext>
            </a:extLst>
          </p:cNvSpPr>
          <p:nvPr/>
        </p:nvSpPr>
        <p:spPr>
          <a:xfrm flipH="1">
            <a:off x="6108065" y="91440"/>
            <a:ext cx="6080760" cy="60807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Straight Connector 18"/>
          <p:cNvSpPr>
            <a:extLst>
              <a:ext uri="smNativeData">
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U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gAAAAIAAAACAAAAAMDA/wB/f38AAAAAAAAAAAAAAAAAAAAAAAAAAAAhAAAAGAAAABQAAACDLAAAaAEAAPtKAADgHwAAEAAAACYAAAAIAAAA//////////8="/>
              </a:ext>
            </a:extLst>
          </p:cNvSpPr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Straight Connector 20"/>
          <p:cNvSpPr>
            <a:extLst>
              <a:ext uri="smNativeData">
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y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gAAAAIAAAACAAAAAMDA/wB/f38AAAAAAAAAAAAAAAAAAAAAAAAAAAAhAAAAGAAAABQAAAAgLQAAMwAAAPtKAAANHgAAEAAAACYAAAAIAAAA//////////8="/>
              </a:ext>
            </a:extLst>
          </p:cNvSpPr>
          <p:nvPr/>
        </p:nvSpPr>
        <p:spPr>
          <a:xfrm flipH="1">
            <a:off x="7335520" y="32385"/>
            <a:ext cx="4853305" cy="485267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Straight Connector 22"/>
          <p:cNvSpPr>
            <a:extLst>
              <a:ext uri="smNativeData">
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y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gAAAAIAAAACAAAAAMDA/wB/f38AAAAAAAAAAAAAAAAAAAAAAAAAAAAhAAAAGAAAABQAAABDMAAAwAMAAPtKAAB4HgAAEAAAACYAAAAIAAAA//////////8="/>
              </a:ext>
            </a:extLst>
          </p:cNvSpPr>
          <p:nvPr/>
        </p:nvSpPr>
        <p:spPr>
          <a:xfrm flipH="1">
            <a:off x="7845425" y="609600"/>
            <a:ext cx="4343400" cy="4343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mxsAALU4AADgJ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:pr="smNativeData" val="SMDATA_13_XGmyXxMAAAAlAAAArAAAAC0AAAAAkAAAAEgAAACQAAAASAAAAAAAAAAAAAAAAAAAAAEAAABQAAAAIFJfOgj7rz8AAAAAAAAAAA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BAAAAAAAAAP///wkZ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8AAAAAAAAABQAAAAAAAAAwMD/AAAAAAAAAAAAAAAAAAAAAABkAAAAAAAAAH9/fwAKAAAAHwAAAFQAAAAAAAAFAAAAAQAAAAAAAAAAAAAAAAAAAAAAAAAAAAAAAAAAAAAAAAAAAAAAAn9/fwAAAAADzMzMAMDA/wB/f38AAAAAAAAAAAAAAAAAAAAAAAAAAAAhAAAAGAAAABQAAAA4BAAASAMAAMVGAACAFgAAEAAAACYAAAAIAAAAAaEAAID/4QE="/>
              </a:ext>
            </a:extLst>
          </p:cNvSpPr>
          <p:nvPr>
            <p:ph type="pic" idx="13"/>
          </p:nvPr>
        </p:nvSpPr>
        <p:spPr>
          <a:xfrm>
            <a:off x="685800" y="533400"/>
            <a:ext cx="10818495" cy="31242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9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gBQAApRcAALU4AAB1GgAAEAAAACYAAAAIAAAAgaAAAAAAAAA="/>
              </a:ext>
            </a:extLst>
          </p:cNvSpPr>
          <p:nvPr>
            <p:ph idx="14"/>
          </p:nvPr>
        </p:nvSpPr>
        <p:spPr>
          <a:xfrm>
            <a:off x="914400" y="3843655"/>
            <a:ext cx="8303895" cy="4572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2333-7DF5-C6D5-BB2B-8B806D654DDE}" type="datetime1">
              <a:rPr lang="de-de"/>
              <a:t>16.11.2020</a:t>
            </a:fld>
            <a:endParaRPr lang="de-de"/>
          </a:p>
        </p:txBody>
      </p:sp>
      <p:sp>
        <p:nvSpPr>
          <p:cNvPr id="6" name="Footer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7" name="Slide Number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0D0A-44F5-C6FB-BB2B-B2AE43654DE7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2BAAAOAQAABZCAAAYFQAAEAAAACYAAAAIAAAAAaAAAAAAAAA="/>
              </a:ext>
            </a:extLst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UBkAALg4AADgJAAAEAAAACYAAAAIAAAAAaAAAAAAAAA="/>
              </a:ext>
            </a:extLst>
          </p:cNvSpPr>
          <p:nvPr>
            <p:ph idx="1"/>
          </p:nvPr>
        </p:nvSpPr>
        <p:spPr>
          <a:xfrm>
            <a:off x="683895" y="4114800"/>
            <a:ext cx="8536305" cy="18796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3036-78F5-C6C6-BB2B-8E937E654DDB}" type="datetime1">
              <a:rPr lang="de-de"/>
              <a:t>16.11.2020</a:t>
            </a:fld>
            <a:endParaRPr lang="de-d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3C5D-13F5-C6CA-BB2B-E59F72654DB0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FBwAAOAQAAEU/AAAYFQAAEAAAACYAAAAIAAAAAaAAAAAAAAA="/>
              </a:ext>
            </a:extLst>
          </p:cNvSpPr>
          <p:nvPr>
            <p:ph type="title"/>
          </p:nvPr>
        </p:nvSpPr>
        <p:spPr>
          <a:xfrm>
            <a:off x="1141095" y="685800"/>
            <a:ext cx="9144000" cy="27432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lCAAAGBUAAGU9AABwFwAAEAAAACYAAAAIAAAAAYAAAAAAAAA="/>
              </a:ext>
            </a:extLst>
          </p:cNvSpPr>
          <p:nvPr>
            <p:ph idx="13"/>
          </p:nvPr>
        </p:nvSpPr>
        <p:spPr>
          <a:xfrm>
            <a:off x="1445895" y="3429000"/>
            <a:ext cx="8534400" cy="381000"/>
          </a:xfrm>
        </p:spPr>
        <p:txBody>
          <a:bodyPr/>
          <a:lstStyle>
            <a:lvl1pPr marL="0" indent="0">
              <a:buNone/>
              <a:defRPr lang="en-us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2BAAAdRoAALY4AADTJAAAEAAAACYAAAAIAAAAAaAAAAAAAAA="/>
              </a:ext>
            </a:extLst>
          </p:cNvSpPr>
          <p:nvPr>
            <p:ph idx="1"/>
          </p:nvPr>
        </p:nvSpPr>
        <p:spPr>
          <a:xfrm>
            <a:off x="684530" y="4300855"/>
            <a:ext cx="8534400" cy="168529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047F-31F5-C6F2-BB2B-C7A74A654D92}" type="datetime1">
              <a:rPr lang="de-de"/>
              <a:t>16.11.2020</a:t>
            </a:fld>
            <a:endParaRPr lang="de-de"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0266-28F5-C6F4-BB2B-DEA14C654D8B}" type="slidenum">
              <a:rPr lang="de-de"/>
              <a:t>‹#›</a:t>
            </a:fld>
            <a:endParaRPr lang="de-de"/>
          </a:p>
        </p:txBody>
      </p:sp>
      <p:sp>
        <p:nvSpPr>
          <p:cNvPr id="8" name="TextBox 13"/>
          <p:cNvSpPr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AwAA/wQAAAUHAACYCAAAEAAAACYAAAAIAAAA//////////8="/>
              </a:ext>
            </a:extLst>
          </p:cNvSpPr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  <a:endParaRPr lang="en-us" sz="8000"/>
          </a:p>
        </p:txBody>
      </p:sp>
      <p:sp>
        <p:nvSpPr>
          <p:cNvPr id="9" name="TextBox 14"/>
          <p:cNvSpPr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PwAACBEAAAVDAAChFAAAEAAAACYAAAAIAAAA//////////8="/>
              </a:ext>
            </a:extLst>
          </p:cNvSpPr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  <a:endParaRPr lang="en-us" sz="8000"/>
          </a:p>
        </p:txBody>
      </p:sp>
    </p:spTree>
  </p:cSld>
  <p:clrMapOvr>
    <a:masterClrMapping/>
  </p:clrMapOvr>
</p:sldLayout>
</file>

<file path=ppt/slideLayouts/slideLayout1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GBUAALU4AACJHwAAEAAAACYAAAAIAAAAgaAAAAAAAAA="/>
              </a:ext>
            </a:extLst>
          </p:cNvSpPr>
          <p:nvPr>
            <p:ph type="title"/>
          </p:nvPr>
        </p:nvSpPr>
        <p:spPr>
          <a:xfrm>
            <a:off x="683895" y="3429000"/>
            <a:ext cx="8534400" cy="16973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kx8AALg4AADeJAAAEAAAACYAAAAIAAAAgaAAAAAAAAA="/>
              </a:ext>
            </a:extLst>
          </p:cNvSpPr>
          <p:nvPr>
            <p:ph idx="1"/>
          </p:nvPr>
        </p:nvSpPr>
        <p:spPr>
          <a:xfrm>
            <a:off x="683895" y="5132705"/>
            <a:ext cx="8536305" cy="86042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518F-C1F5-C6A7-BB2B-37F21F654D62}" type="datetime1">
              <a:rPr lang="de-de"/>
              <a:t>16.11.2020</a:t>
            </a:fld>
            <a:endParaRPr lang="de-d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4DAE-E0F5-C6BB-BB2B-16EE03654D43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GBwAAOAQAAEY/AAAYFQAAEAAAACYAAAAIAAAAAaAAAAAAAAA="/>
              </a:ext>
            </a:extLst>
          </p:cNvSpPr>
          <p:nvPr>
            <p:ph type="title"/>
          </p:nvPr>
        </p:nvSpPr>
        <p:spPr>
          <a:xfrm>
            <a:off x="1141730" y="685800"/>
            <a:ext cx="9144000" cy="27432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KxgAALY4AACgHgAAEAAAACYAAAAIAAAAvaAAAAAAAAA="/>
              </a:ext>
            </a:extLst>
          </p:cNvSpPr>
          <p:nvPr>
            <p:ph idx="13"/>
          </p:nvPr>
        </p:nvSpPr>
        <p:spPr>
          <a:xfrm>
            <a:off x="683895" y="3928745"/>
            <a:ext cx="8535035" cy="10496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oB4AALU4AADgJAAAEAAAACYAAAAIAAAAgaAAAAAAAAA="/>
              </a:ext>
            </a:extLst>
          </p:cNvSpPr>
          <p:nvPr>
            <p:ph idx="1"/>
          </p:nvPr>
        </p:nvSpPr>
        <p:spPr>
          <a:xfrm>
            <a:off x="683895" y="4978400"/>
            <a:ext cx="8534400" cy="10160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7259-17F5-C684-BB2B-E1D13C654DB4}" type="datetime1">
              <a:rPr lang="de-de"/>
              <a:t>16.11.2020</a:t>
            </a:fld>
            <a:endParaRPr lang="de-de"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2ED8-96F5-C6D8-BB2B-608D60654D35}" type="slidenum">
              <a:rPr lang="de-de"/>
              <a:t>‹#›</a:t>
            </a:fld>
            <a:endParaRPr lang="de-de"/>
          </a:p>
        </p:txBody>
      </p:sp>
      <p:sp>
        <p:nvSpPr>
          <p:cNvPr id="8" name="TextBox 10"/>
          <p:cNvSpPr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AwAA/wQAAAUHAACYCAAAEAAAACYAAAAIAAAA//////////8="/>
              </a:ext>
            </a:extLst>
          </p:cNvSpPr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  <a:endParaRPr lang="en-us" sz="8000"/>
          </a:p>
        </p:txBody>
      </p:sp>
      <p:sp>
        <p:nvSpPr>
          <p:cNvPr id="9" name="TextBox 11"/>
          <p:cNvSpPr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PwAACBEAAAVDAAChFAAAEAAAACYAAAAIAAAA//////////8="/>
              </a:ext>
            </a:extLst>
          </p:cNvSpPr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  <a:endParaRPr lang="en-us" sz="8000"/>
          </a:p>
        </p:txBody>
      </p:sp>
    </p:spTree>
  </p:cSld>
  <p:clrMapOvr>
    <a:masterClrMapping/>
  </p:clrMapOvr>
</p:sldLayout>
</file>

<file path=ppt/slideLayouts/slideLayout1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2BAAAOAQAABZCAAAYFQAAEAAAACYAAAAIAAAAPaAAAAAAAAA="/>
              </a:ext>
            </a:extLst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en-us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KxgAALU4AABTHQAAEAAAACYAAAAIAAAAvaAAAAAAAAA="/>
              </a:ext>
            </a:extLst>
          </p:cNvSpPr>
          <p:nvPr>
            <p:ph idx="13"/>
          </p:nvPr>
        </p:nvSpPr>
        <p:spPr>
          <a:xfrm>
            <a:off x="683895" y="3928745"/>
            <a:ext cx="8534400" cy="838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Ux0AALU4AADgJAAAEAAAACYAAAAIAAAAgaAAAAAAAAA="/>
              </a:ext>
            </a:extLst>
          </p:cNvSpPr>
          <p:nvPr>
            <p:ph idx="1"/>
          </p:nvPr>
        </p:nvSpPr>
        <p:spPr>
          <a:xfrm>
            <a:off x="683895" y="4766945"/>
            <a:ext cx="8534400" cy="12274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276B-25F5-C6D1-BB2B-D38469654D86}" type="datetime1">
              <a:rPr lang="de-de"/>
              <a:t>16.11.2020</a:t>
            </a:fld>
            <a:endParaRPr lang="de-de"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744A-04F5-C682-BB2B-F2D73A654DA7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mxsAALU4AADgJAAAEAAAACYAAAAIAAAAAIAAAAAAAAA="/>
              </a:ext>
            </a:extLst>
          </p:cNvSpPr>
          <p:nvPr>
            <p:ph type="title"/>
          </p:nvPr>
        </p:nvSpPr>
        <p:spPr/>
        <p:txBody>
          <a:bodyPr/>
          <a:lstStyle>
            <a:lvl1pPr algn="l">
              <a:defRPr lang="en-us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Q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OAQAALU4AAB1GgAAEAAAACYAAAAIAAAAg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6024-6AF5-C696-BB2B-9CC32E654DC9}" type="datetime1">
              <a:rPr lang="de-de"/>
              <a:t>16.11.2020</a:t>
            </a:fld>
            <a:endParaRPr lang="de-d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777F-31F5-C681-BB2B-C7D439654D92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Q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tNQAAOAQAABVCAABYIAAAEAAAACYAAAAIAAAAAwAAAAAAAAA="/>
              </a:ext>
            </a:extLst>
          </p:cNvSpPr>
          <p:nvPr>
            <p:ph type="title"/>
          </p:nvPr>
        </p:nvSpPr>
        <p:spPr>
          <a:xfrm>
            <a:off x="8684895" y="685800"/>
            <a:ext cx="2057400" cy="4572000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Q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OAQAAFg0AADgJAAAEAAAACYAAAAIAAAAgwAAAAAAAAA="/>
              </a:ext>
            </a:extLst>
          </p:cNvSpPr>
          <p:nvPr>
            <p:ph idx="1"/>
          </p:nvPr>
        </p:nvSpPr>
        <p:spPr>
          <a:xfrm>
            <a:off x="685800" y="685800"/>
            <a:ext cx="7823200" cy="530860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236A-24F5-C6D5-BB2B-D2806D654D87}" type="datetime1">
              <a:rPr lang="de-de"/>
              <a:t>16.11.2020</a:t>
            </a:fld>
            <a:endParaRPr lang="de-d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4C86-C8F5-C6BA-BB2B-3EEF02654D6B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mxsAALU4AADgJ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OAQAALU4AAB1G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6B29-67F5-C69D-BB2B-91C825654DC4}" type="datetime1">
              <a:rPr lang="de-de"/>
              <a:t>16.11.2020</a:t>
            </a:fld>
            <a:endParaRPr lang="de-d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5762-2CF5-C6A1-BB2B-DAF419654D8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WAwAALU4AABhGgAAEAAAACYAAAAIAAAAgaAAAAAAAAA="/>
              </a:ext>
            </a:extLst>
          </p:cNvSpPr>
          <p:nvPr>
            <p:ph type="title"/>
          </p:nvPr>
        </p:nvSpPr>
        <p:spPr>
          <a:xfrm>
            <a:off x="683895" y="2006600"/>
            <a:ext cx="8534400" cy="22815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36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2BAAAqBsAALY4AADgJAAAEAAAACYAAAAIAAAAgaAAAAAAAAA="/>
              </a:ext>
            </a:extLst>
          </p:cNvSpPr>
          <p:nvPr>
            <p:ph idx="1"/>
          </p:nvPr>
        </p:nvSpPr>
        <p:spPr>
          <a:xfrm>
            <a:off x="684530" y="4495800"/>
            <a:ext cx="8534400" cy="14986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3B7B-35F5-C6CD-BB2B-C39875654D96}" type="datetime1">
              <a:rPr lang="de-de"/>
              <a:t>16.11.2020</a:t>
            </a:fld>
            <a:endParaRPr lang="de-d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587C-32F5-C6AE-BB2B-C4FB16654D91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mxsAALU4AADgJ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OAQAAJUiAAB1GgAAEAAAACYAAAAIAAAAASAAAAAAAAA="/>
              </a:ext>
            </a:extLst>
          </p:cNvSpPr>
          <p:nvPr>
            <p:ph idx="1"/>
          </p:nvPr>
        </p:nvSpPr>
        <p:spPr>
          <a:xfrm>
            <a:off x="683895" y="685800"/>
            <a:ext cx="4937760" cy="361505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7IwAAOAQAABVCAAB1GgAAEAAAACYAAAAIAAAAASAAAAAAAAA="/>
              </a:ext>
            </a:extLst>
          </p:cNvSpPr>
          <p:nvPr>
            <p:ph idx="2"/>
          </p:nvPr>
        </p:nvSpPr>
        <p:spPr>
          <a:xfrm>
            <a:off x="5808345" y="685800"/>
            <a:ext cx="4933950" cy="361505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5B11-5FF5-C6AD-BB2B-A9F815654DFC}" type="datetime1">
              <a:rPr lang="de-de"/>
              <a:t>16.11.2020</a:t>
            </a:fld>
            <a:endParaRPr lang="de-de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1EB5-FBF5-C6E8-BB2B-0DBD50654D58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mxsAALU4AADgJ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7BQAAOAQAAJUiAADDBwAAEAAAACYAAAAIAAAAgaAAAAAAAAA="/>
              </a:ext>
            </a:extLst>
          </p:cNvSpPr>
          <p:nvPr>
            <p:ph idx="1"/>
          </p:nvPr>
        </p:nvSpPr>
        <p:spPr>
          <a:xfrm>
            <a:off x="972185" y="685800"/>
            <a:ext cx="4649470" cy="5759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0QcAAJUiAAB1GgAAEAAAACYAAAAIAAAAgSAAAAAAAAA="/>
              </a:ext>
            </a:extLst>
          </p:cNvSpPr>
          <p:nvPr>
            <p:ph idx="2"/>
          </p:nvPr>
        </p:nvSpPr>
        <p:spPr>
          <a:xfrm>
            <a:off x="683895" y="1270635"/>
            <a:ext cx="4937760" cy="303022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lJQAAOAQAABhCAADDBwAAEAAAACYAAAAIAAAAgaAAAAAAAAA="/>
              </a:ext>
            </a:extLst>
          </p:cNvSpPr>
          <p:nvPr>
            <p:ph idx="3"/>
          </p:nvPr>
        </p:nvSpPr>
        <p:spPr>
          <a:xfrm>
            <a:off x="6078855" y="685800"/>
            <a:ext cx="4665345" cy="5759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4IwAAwwcAAAtCAABoGgAAEAAAACYAAAAIAAAAgSAAAAAAAAA="/>
              </a:ext>
            </a:extLst>
          </p:cNvSpPr>
          <p:nvPr>
            <p:ph idx="4"/>
          </p:nvPr>
        </p:nvSpPr>
        <p:spPr>
          <a:xfrm>
            <a:off x="5806440" y="1261745"/>
            <a:ext cx="4929505" cy="30308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0550-1EF5-C6F3-BB2B-E8A64B654DBD}" type="datetime1">
              <a:rPr lang="de-de"/>
              <a:t>16.11.2020</a:t>
            </a:fld>
            <a:endParaRPr lang="de-de"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6992-DCF5-C69F-BB2B-2ACA27654D7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mxsAALU4AADgJ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66A3-EDF5-C690-BB2B-1BC528654D4E}" type="datetime1">
              <a:rPr lang="de-de"/>
              <a:t>16.11.2020</a:t>
            </a:fld>
            <a:endParaRPr lang="de-de"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52FA-B4F5-C6A4-BB2B-42F11C654D17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682C-62F5-C69E-BB2B-94CB26654DC1}" type="datetime1">
              <a:rPr lang="de-de"/>
              <a:t>16.11.2020</a:t>
            </a:fld>
            <a:endParaRPr lang="de-de"/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77AF-E1F5-C681-BB2B-17D439654D42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VKwAAOAQAABVCAACoDAAAEAAAACYAAAAIAAAAgaAAAAAAAAA="/>
              </a:ext>
            </a:extLst>
          </p:cNvSpPr>
          <p:nvPr>
            <p:ph type="title"/>
          </p:nvPr>
        </p:nvSpPr>
        <p:spPr>
          <a:xfrm>
            <a:off x="7084695" y="685800"/>
            <a:ext cx="3657600" cy="13716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24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OAQAAMYoAADgJAAAEAAAACYAAAAIAAAAASAAAAAAAAA="/>
              </a:ext>
            </a:extLst>
          </p:cNvSpPr>
          <p:nvPr>
            <p:ph idx="1"/>
          </p:nvPr>
        </p:nvSpPr>
        <p:spPr>
          <a:xfrm>
            <a:off x="683895" y="685800"/>
            <a:ext cx="5944235" cy="53086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VKwAAmA0AABVCAAB1GgAAEAAAACYAAAAIAAAAgaAAAAAAAAA="/>
              </a:ext>
            </a:extLst>
          </p:cNvSpPr>
          <p:nvPr>
            <p:ph idx="2"/>
          </p:nvPr>
        </p:nvSpPr>
        <p:spPr>
          <a:xfrm>
            <a:off x="7084695" y="2209800"/>
            <a:ext cx="3657600" cy="20910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5B6F-21F5-C6AD-BB2B-D7F815654D82}" type="datetime1">
              <a:rPr lang="de-de"/>
              <a:t>16.11.2020</a:t>
            </a:fld>
            <a:endParaRPr lang="de-de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3B67-29F5-C6CD-BB2B-DF9875654D8A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NHQAA6AgAABVCAADwDwAAEAAAACYAAAAIAAAAgaAAAAAAAAA="/>
              </a:ext>
            </a:extLst>
          </p:cNvSpPr>
          <p:nvPr>
            <p:ph type="title"/>
          </p:nvPr>
        </p:nvSpPr>
        <p:spPr>
          <a:xfrm>
            <a:off x="4722495" y="1447800"/>
            <a:ext cx="6019800" cy="11430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28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:pr="smNativeData" val="SMDATA_13_XGmyXxMAAAAlAAAArAAAAC0AAAAAkAAAAEgAAACQAAAASAAAAAAAAAAAAAAAAAAAAAEAAABQAAAAcvkP6bevyz8AAAAAAAAAAA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BAAAAAAAAAP///wkZ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8AAAAAAAAABQAAAAAAAAAwMD/AAAAAAAAAAAAAAAAAAAAAABkAAAAAAAAAH9/fwAKAAAAHwAAAFQAAAAAAAAFAAAAAQAAAAAAAAAAAAAAAAAAAAAAAAAAAAAAAAAAAAAAAAAAAAAAAn9/fwAAAAADzMzMAMDA/wB/f38AAAAAAAAAAAAAAAAAAAAAAAAAAAAhAAAAGAAAABQAAAAVBgAAoAUAAEQaAADAIQAAEAAAACYAAAAIAAAAgaEAAID/4QE="/>
              </a:ext>
            </a:extLst>
          </p:cNvSpPr>
          <p:nvPr>
            <p:ph type="pic" idx="1"/>
          </p:nvPr>
        </p:nvSpPr>
        <p:spPr>
          <a:xfrm>
            <a:off x="988695" y="914400"/>
            <a:ext cx="3281045" cy="45720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NHQAAFREAABhCAACwHQAAEAAAACYAAAAIAAAAgaAAAAAAAAA="/>
              </a:ext>
            </a:extLst>
          </p:cNvSpPr>
          <p:nvPr>
            <p:ph idx="2"/>
          </p:nvPr>
        </p:nvSpPr>
        <p:spPr>
          <a:xfrm>
            <a:off x="4722495" y="2776855"/>
            <a:ext cx="6021705" cy="20491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lang="en-us" sz="18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tPAAA+CUAAMVGAAA3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3FA2-ECF5-C6C9-BB2B-1A9C71654D4F}" type="datetime1">
              <a:rPr lang="de-de"/>
              <a:t>16.11.2020</a:t>
            </a:fld>
            <a:endParaRPr lang="de-de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+CUAAJ0yAAA3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APwAAUSIAAMdGAABwJ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30E8-A6F5-C6C6-BB2B-50937E654D05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gradFill flip="none" rotWithShape="0">
          <a:gsLst>
            <a:gs pos="0">
              <a:srgbClr val="73CFEA"/>
            </a:gs>
            <a:gs pos="100000">
              <a:srgbClr val="06588E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extLst>
              <a:ext uri="smNativeData">
                <pr:smNativeData xmlns:pr="smNativeData" val="SMDATA_7_XGmyX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KM4AAA7EgAA+0oAAPglAAAQAAAAJgAAAAgAAAD/////AAAAAA=="/>
              </a:ext>
            </a:extLst>
          </p:cNvGrpSpPr>
          <p:nvPr/>
        </p:nvGrpSpPr>
        <p:grpSpPr>
          <a:xfrm>
            <a:off x="9206865" y="2963545"/>
            <a:ext cx="2981960" cy="3208655"/>
            <a:chOff x="9206865" y="2963545"/>
            <a:chExt cx="2981960" cy="3208655"/>
          </a:xfrm>
        </p:grpSpPr>
        <p:sp>
          <p:nvSpPr>
            <p:cNvPr id="7" name="Straight Connector 7"/>
            <p:cNvSpPr>
              <a:extLst>
                <a:ext uri="smNativeData">
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P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GZvbnQMAAAAEAAAAAAAAAAAAAAAAAAAAAAAAAAeAAAAaAAAAAAAAAAAAAAAAAAAAAAAAAAAAAAAECcAABAnAAAAAAAAAAAAAAAAAAAAAAAAAAAAAAAAAAAAAAAAAAAAABQAAAAAAAAAwMD/AAAAAABkAAAAMgAAAAAAAABkAAAAAAAAAH9/fwAKAAAAHwAAAFQAAAD///8AAAAAAQAAAAAAAAAAAAAAAAAAAAAAAAAAAAAAAAAAAAAAAAAAAAAAAv///wL///8CAAAAAMDA/wB/f38AAAAAAAAAAAAAAAAAAAAAAAAAAAAhAAAAGAAAABQAAABdRQAAOxIAAPtKAADYFwAAAAAAACYAAAAIAAAA//////////8="/>
                </a:ext>
              </a:extLst>
            </p:cNvSpPr>
            <p:nvPr/>
          </p:nvSpPr>
          <p:spPr>
            <a:xfrm flipH="1">
              <a:off x="11275695" y="2963545"/>
              <a:ext cx="913130" cy="91249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6" name="Straight Connector 8"/>
            <p:cNvSpPr>
              <a:extLst>
                <a:ext uri="smNativeData">
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P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HBlZmEMAAAAEAAAAAAAAAAAAAAAAAAAAAAAAAAeAAAAaAAAAAAAAAAAAAAAAAAAAAAAAAAAAAAAECcAABAnAAAAAAAAAAAAAAAAAAAAAAAAAAAAAAAAAAAAAAAAAAAAABQAAAAAAAAAwMD/AAAAAABkAAAAMgAAAAAAAABkAAAAAAAAAH9/fwAKAAAAHwAAAFQAAAD///8AAAAAAQAAAAAAAAAAAAAAAAAAAAAAAAAAAAAAAAAAAAAAAAAAAAAAAv///wL///8CAAAAAMDA/wB/f38AAAAAAAAAAAAAAAAAAAAAAAAAAAAhAAAAGAAAABQAAACjOAAAoBMAAPtKAAD4JQAAAAAAACYAAAAIAAAA//////////8="/>
                </a:ext>
              </a:extLst>
            </p:cNvSpPr>
            <p:nvPr/>
          </p:nvSpPr>
          <p:spPr>
            <a:xfrm flipH="1">
              <a:off x="9206865" y="3190240"/>
              <a:ext cx="2981960" cy="29819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" name="Straight Connector 9"/>
            <p:cNvSpPr>
              <a:extLst>
                <a:ext uri="smNativeData">
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P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GlpaSIMAAAAEAAAAAAAAAAAAAAAAAAAAAAAAAAeAAAAaAAAAAAAAAAAAAAAAAAAAAAAAAAAAAAAECcAABAnAAAAAAAAAAAAAAAAAAAAAAAAAAAAAAAAAAAAAAAAAAAAABQAAAAAAAAAwMD/AAAAAABkAAAAMgAAAAAAAABkAAAAAAAAAH9/fwAKAAAAHwAAAFQAAAD///8AAAAAAQAAAAAAAAAAAAAAAAAAAAAAAAAAAAAAAAAAAAAAAAAAAAAAAv///wL///8CAAAAAMDA/wB/f38AAAAAAAAAAAAAAAAAAAAAAAAAAAAhAAAAGAAAABQAAABQPwAANhQAAPtKAADgHwAAAAAAACYAAAAIAAAA//////////8="/>
                </a:ext>
              </a:extLst>
            </p:cNvSpPr>
            <p:nvPr/>
          </p:nvSpPr>
          <p:spPr>
            <a:xfrm flipH="1">
              <a:off x="10292080" y="3285490"/>
              <a:ext cx="1896745" cy="189611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Straight Connector 10"/>
            <p:cNvSpPr>
              <a:extLst>
                <a:ext uri="smNativeData">
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t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DpzYXQMAAAAEAAAAAAAAAAAAAAAAAAAAAAAAAAeAAAAaAAAAAAAAAAAAAAAAAAAAAAAAAAAAAAAECcAABAnAAAAAAAAAAAAAAAAAAAAAAAAAAAAAAAAAAAAAAAAAAAAABQAAAAAAAAAwMD/AAAAAABkAAAAMgAAAAAAAABkAAAAAAAAAH9/fwAKAAAAHwAAAFQAAAD///8AAAAAAQAAAAAAAAAAAAAAAAAAAAAAAAAAAAAAAAAAAAAAAAAAAAAAAv///wL///8CAAAAAMDA/wB/f38AAAAAAAAAAAAAAAAAAAAAAAAAAAAhAAAAGAAAABQAAAA+QAAAQxMAAPtKAAAAHgAAAAAAACYAAAAIAAAA//////////8="/>
                </a:ext>
              </a:extLst>
            </p:cNvSpPr>
            <p:nvPr/>
          </p:nvSpPr>
          <p:spPr>
            <a:xfrm flipH="1">
              <a:off x="10443210" y="3131185"/>
              <a:ext cx="1745615" cy="17456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3" name="Straight Connector 11"/>
            <p:cNvSpPr>
              <a:extLst>
                <a:ext uri="smNativeData">
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t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ENsciIMAAAAEAAAAAAAAAAAAAAAAAAAAAAAAAAeAAAAaAAAAAAAAAAAAAAAAAAAAAAAAAAAAAAAECcAABAnAAAAAAAAAAAAAAAAAAAAAAAAAAAAAAAAAAAAAAAAAAAAABQAAAAAAAAAwMD/AAAAAABkAAAAMgAAAAAAAABkAAAAAAAAAH9/fwAKAAAAHwAAAFQAAAD///8AAAAAAQAAAAAAAAAAAAAAAAAAAAAAAAAAAAAAAAAAAAAAAAAAAAAAAv///wL///8CAAAAAMDA/wB/f38AAAAAAAAAAAAAAAAAAAAAAAAAAAAhAAAAGAAAABQAAAArQwAAqBYAAPtKAAB4HgAAAAAAACYAAAAIAAAA//////////8="/>
                </a:ext>
              </a:extLst>
            </p:cNvSpPr>
            <p:nvPr/>
          </p:nvSpPr>
          <p:spPr>
            <a:xfrm flipH="1">
              <a:off x="10918825" y="3683000"/>
              <a:ext cx="1270000" cy="12700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8" name="Title Placeholder 1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1BAAAmxsAALU4AADgJAAAEAAAACYAAAAIAAAAvy8AAID/wQE="/>
              </a:ext>
            </a:extLst>
          </p:cNvSpPr>
          <p:nvPr>
            <p:ph type="title"/>
          </p:nvPr>
        </p:nvSpPr>
        <p:spPr>
          <a:xfrm>
            <a:off x="683895" y="4487545"/>
            <a:ext cx="8534400" cy="1506855"/>
          </a:xfrm>
          <a:prstGeom prst="rect">
            <a:avLst/>
          </a:prstGeom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9" name="Text Placeholder 2"/>
          <p:cNvSpPr>
            <a:spLocks noGrp="1" noChangeArrowheads="1"/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1BAAAOAQAALU4AAB1GgAAEAAAACYAAAAIAAAAvy8AAID/wQE="/>
              </a:ext>
            </a:extLst>
          </p:cNvSpPr>
          <p:nvPr>
            <p:ph type="body" idx="1"/>
          </p:nvPr>
        </p:nvSpPr>
        <p:spPr>
          <a:xfrm>
            <a:off x="683895" y="685800"/>
            <a:ext cx="8534400" cy="3615055"/>
          </a:xfrm>
          <a:prstGeom prst="rect">
            <a:avLst/>
          </a:prstGeom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0" name="Date Placeholder 3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tPAAA+CUAAMVGAAA3KAAAEAAAACYAAAAIAAAAv48AAID/wQE="/>
              </a:ext>
            </a:extLst>
          </p:cNvSpPr>
          <p:nvPr>
            <p:ph type="dt" sz="half" idx="2"/>
          </p:nvPr>
        </p:nvSpPr>
        <p:spPr>
          <a:xfrm>
            <a:off x="9904095" y="6172200"/>
            <a:ext cx="1600200" cy="365125"/>
          </a:xfrm>
          <a:prstGeom prst="rect">
            <a:avLst/>
          </a:prstGeom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de-de" sz="1000" b="0" i="0">
                <a:solidFill>
                  <a:srgbClr val="0A314B"/>
                </a:solidFill>
                <a:effectLst/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491C-52F5-C6BF-BB2B-A4EA07654DF1}" type="datetime1">
              <a:rPr lang="de-de"/>
              <a:t/>
            </a:fld>
            <a:endParaRPr lang="de-de"/>
          </a:p>
        </p:txBody>
      </p:sp>
      <p:sp>
        <p:nvSpPr>
          <p:cNvPr id="11" name="Footer Placeholder 4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1BAAA+CUAAJ0yAAA3KAAAEAAAACYAAAAIAAAAv48AAID/wQE="/>
              </a:ext>
            </a:extLst>
          </p:cNvSpPr>
          <p:nvPr>
            <p:ph type="ftr" sz="quarter" idx="3"/>
          </p:nvPr>
        </p:nvSpPr>
        <p:spPr>
          <a:xfrm>
            <a:off x="683895" y="6172200"/>
            <a:ext cx="7543800" cy="365125"/>
          </a:xfrm>
          <a:prstGeom prst="rect">
            <a:avLst/>
          </a:prstGeom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de-de" sz="1000" b="0" i="0">
                <a:solidFill>
                  <a:srgbClr val="0A314B"/>
                </a:solidFill>
                <a:effectLst/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12" name="Slide Number Placeholder 5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PwAAUSIAAMdGAABwJgAAEAAAACYAAAAIAAAAv48AAID/wQE="/>
              </a:ext>
            </a:extLst>
          </p:cNvSpPr>
          <p:nvPr>
            <p:ph type="sldNum" sz="quarter" idx="4"/>
          </p:nvPr>
        </p:nvSpPr>
        <p:spPr>
          <a:xfrm>
            <a:off x="10363200" y="5578475"/>
            <a:ext cx="1142365" cy="669925"/>
          </a:xfrm>
          <a:prstGeom prst="rect">
            <a:avLst/>
          </a:prstGeom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de-de" sz="3200" b="0" i="0">
                <a:solidFill>
                  <a:srgbClr val="0A314B"/>
                </a:solidFill>
                <a:effectLst/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937DF4-BAF5-C68B-BB2B-4CDE33654D19}" type="slidenum">
              <a:rPr lang="de-de"/>
              <a:t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" cap="all" spc="0" baseline="0">
          <a:solidFill>
            <a:schemeClr val="tx1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9pPr>
    </p:titleStyle>
    <p:bodyStyle>
      <a:lvl1pPr marL="285750" marR="0" indent="-285750" algn="l" defTabSz="457200">
        <a:lnSpc>
          <a:spcPct val="100000"/>
        </a:lnSpc>
        <a:spcBef>
          <a:spcPts val="480"/>
        </a:spcBef>
        <a:spcAft>
          <a:spcPts val="600"/>
        </a:spcAft>
        <a:buClr>
          <a:schemeClr val="tx1"/>
        </a:buClr>
        <a:buSzPts val="1600"/>
        <a:buFont typeface="Wingdings 3" pitchFamily="0" charset="0"/>
        <a:buChar char=""/>
        <a:tabLst/>
        <a:defRPr lang="en-us" sz="2000" b="0" i="0" u="none" strike="noStrike" kern="1" spc="0" baseline="0">
          <a:solidFill>
            <a:srgbClr val="0F486F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1pPr>
      <a:lvl2pPr marL="742950" marR="0" indent="-285750" algn="l" defTabSz="457200">
        <a:lnSpc>
          <a:spcPct val="100000"/>
        </a:lnSpc>
        <a:spcBef>
          <a:spcPts val="430"/>
        </a:spcBef>
        <a:spcAft>
          <a:spcPts val="600"/>
        </a:spcAft>
        <a:buClr>
          <a:schemeClr val="tx1"/>
        </a:buClr>
        <a:buSzPts val="1440"/>
        <a:buFont typeface="Wingdings 3" pitchFamily="0" charset="0"/>
        <a:buChar char=""/>
        <a:tabLst/>
        <a:defRPr lang="en-us" sz="1800" b="0" i="0" u="none" strike="noStrike" kern="1" spc="0" baseline="0">
          <a:solidFill>
            <a:srgbClr val="0F486F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2pPr>
      <a:lvl3pPr marL="1200150" marR="0" indent="-285750" algn="l" defTabSz="457200">
        <a:lnSpc>
          <a:spcPct val="100000"/>
        </a:lnSpc>
        <a:spcBef>
          <a:spcPts val="380"/>
        </a:spcBef>
        <a:spcAft>
          <a:spcPts val="600"/>
        </a:spcAft>
        <a:buClr>
          <a:schemeClr val="tx1"/>
        </a:buClr>
        <a:buSzPts val="1280"/>
        <a:buFont typeface="Wingdings 3" pitchFamily="0" charset="0"/>
        <a:buChar char=""/>
        <a:tabLst/>
        <a:defRPr lang="en-us" sz="1600" b="0" i="0" u="none" strike="noStrike" kern="1" spc="0" baseline="0">
          <a:solidFill>
            <a:srgbClr val="0F486F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3pPr>
      <a:lvl4pPr marL="15430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itchFamily="0" charset="0"/>
        <a:buChar char=""/>
        <a:tabLst/>
        <a:defRPr lang="en-us" sz="1400" b="0" i="0" u="none" strike="noStrike" kern="1" spc="0" baseline="0">
          <a:solidFill>
            <a:srgbClr val="0F486F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4pPr>
      <a:lvl5pPr marL="20002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itchFamily="0" charset="0"/>
        <a:buChar char=""/>
        <a:tabLst/>
        <a:defRPr lang="en-us" sz="1400" b="0" i="0" u="none" strike="noStrike" kern="1" spc="0" baseline="0">
          <a:solidFill>
            <a:srgbClr val="0F486F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itchFamily="0" charset="0"/>
        <a:buChar char=""/>
        <a:tabLst/>
        <a:defRPr lang="en-us" sz="1400" b="0" i="0" u="none" strike="noStrike" kern="1" spc="0" baseline="0">
          <a:solidFill>
            <a:srgbClr val="0F486F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itchFamily="0" charset="0"/>
        <a:buChar char=""/>
        <a:tabLst/>
        <a:defRPr lang="en-us" sz="1400" b="0" i="0" u="none" strike="noStrike" kern="1" spc="0" baseline="0">
          <a:solidFill>
            <a:srgbClr val="0F486F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itchFamily="0" charset="0"/>
        <a:buChar char=""/>
        <a:tabLst/>
        <a:defRPr lang="en-us" sz="1400" b="0" i="0" u="none" strike="noStrike" kern="1" spc="0" baseline="0">
          <a:solidFill>
            <a:srgbClr val="0F486F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itchFamily="0" charset="0"/>
        <a:buChar char=""/>
        <a:tabLst/>
        <a:defRPr lang="en-us" sz="1400" b="0" i="0" u="none" strike="noStrike" kern="1" spc="0" baseline="0">
          <a:solidFill>
            <a:srgbClr val="0F486F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miastodzieci.pl/piosenki/zla-pogoda/" TargetMode="External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image" Target="../media/image41.png"/><Relationship Id="rId10" Type="http://schemas.openxmlformats.org/officeDocument/2006/relationships/image" Target="../media/image42.jpeg"/><Relationship Id="rId11" Type="http://schemas.openxmlformats.org/officeDocument/2006/relationships/image" Target="../media/image43.jpeg"/><Relationship Id="rId12" Type="http://schemas.openxmlformats.org/officeDocument/2006/relationships/image" Target="../media/image44.jpe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youtu.be/hXNcXoVbbzM" TargetMode="External"/><Relationship Id="rId3" Type="http://schemas.openxmlformats.org/officeDocument/2006/relationships/video" Target="https://www.youtube.com/embed/hXNcXoVbbzM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https://www.youtube.com/embed/rvTLwn27mE4?feature=oembed" TargetMode="External"/><Relationship Id="rId3" Type="http://schemas.openxmlformats.org/officeDocument/2006/relationships/image" Target="../media/image3.jpeg"/><Relationship Id="rId4" Type="http://schemas.openxmlformats.org/officeDocument/2006/relationships/hyperlink" Target="https://youtu.be/rvTLwn27mE4" TargetMode="Externa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pn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AAAAAQAAAAAAAAAAAAAAAAAAAAAAAAAAAAAAAAAAAAAAAAAAAAAAAH9/fwAUYZQDzMzMAMDA/wB/f38AAAAAAAAAAAAAAAAAAAAAAAAAAAAhAAAAGAAAABQAAAAtDwAAcQgAAE5IAAA1DwAAEAAAACYAAAAIAAAAAQAAAAAAAAA="/>
              </a:ext>
            </a:extLst>
          </p:cNvSpPr>
          <p:nvPr>
            <p:ph type="ctrTitle"/>
          </p:nvPr>
        </p:nvSpPr>
        <p:spPr>
          <a:xfrm>
            <a:off x="2466975" y="1372235"/>
            <a:ext cx="9286875" cy="1099820"/>
          </a:xfrm>
        </p:spPr>
        <p:txBody>
          <a:bodyPr/>
          <a:lstStyle/>
          <a:p>
            <a:pPr>
              <a:defRPr lang="en-us" cap="all"/>
            </a:pPr>
            <a:r>
              <a:rPr lang="pl-pl" cap="all"/>
              <a:t>Deszczowy listopad</a:t>
            </a:r>
            <a:endParaRPr lang="de-de" cap="all"/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AAAAAQAAAAAAAAAAAAAAAAAAAAAAAAAAAAAAAAAAAAAAAAAAAAAAAH9/fwAUYZQDzMzMAMDA/wB/f38AAAAAAAAAAAAAAAAAAAAAAAAAAAAhAAAAGAAAABQAAAD/DwAAuBAAAGcsAACyHAAAEAAAACYAAAAIAAAAAQAAAAAAAAA="/>
              </a:ext>
            </a:extLst>
          </p:cNvSpPr>
          <p:nvPr>
            <p:ph type="subTitle" idx="1"/>
          </p:nvPr>
        </p:nvSpPr>
        <p:spPr>
          <a:xfrm>
            <a:off x="2600325" y="2717800"/>
            <a:ext cx="4617720" cy="1946910"/>
          </a:xfrm>
        </p:spPr>
        <p:txBody>
          <a:bodyPr/>
          <a:lstStyle/>
          <a:p>
            <a:pPr>
              <a:defRPr lang="en-us"/>
            </a:pPr>
            <a:r>
              <a:rPr lang="pl-pl">
                <a:solidFill>
                  <a:srgbClr val="0C0C0C"/>
                </a:solidFill>
              </a:rPr>
              <a:t>Sylwia Leszczyk</a:t>
            </a:r>
            <a:endParaRPr lang="de-de">
              <a:solidFill>
                <a:srgbClr val="0C0C0C"/>
              </a:solidFill>
            </a:endParaRPr>
          </a:p>
        </p:txBody>
      </p:sp>
      <p:pic>
        <p:nvPicPr>
          <p:cNvPr id="4" name="Picture 4" descr="Shape, arrow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S9hBQAAAAEAAAAAAAAAAAAAAAAAAAAAAAAAAAAAAAAAAAAAAAAAAP///wJ/f38AFGGUA8zMzADAwP8Af39/AAAAAAAAAAAAAAAAAP///wAAAAAAIQAAABgAAAAUAAAAXgEAAAAAAAAtDw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0"/>
            <a:ext cx="2244725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pr="smNativeData" val="SMDATA_13_XGmyXxMAAAAlAAAAZAAAAC0AAAAAkAAAAEgAAACQAAAASAAAAAAAAAABAAAAAAAAAAEAAABQAAAAAAAAAAAA4D8AAAAAAADgPwAAAAAAAOA/AAAAAAAA4D8AAAAAAADgPwAAAAAAAOA/AAAAAAAA4D8AAAAAAADgPwAAAAAAAOA/AAAAAAAA4D8CAAAAjAAAAAEAAAADAAAAc8/qAAZYjgAAAAAAAAAAAAAAAAAAAAAAAAAAAAAAAAAAAAAAZAAAAAEAAABAAAAA6////2QAAAACAQ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z+oABliOAAAAAAAAAAAAAAAAAAAAAAAAAAAAAAAAAAAAAAAAAAAABDJIAH9/fwB22/Q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73CFEA"/>
              </a:gs>
              <a:gs pos="100000">
                <a:srgbClr val="06588E"/>
              </a:gs>
            </a:gsLst>
            <a:lin ang="612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 useBgFill="1">
        <p:nvSpPr>
          <p:cNvPr id="3" name="Snip Single Corner Rectangle 17"/>
          <p:cNvSpPr>
            <a:extLst>
              <a:ext uri="smNativeData">
                <pr:smNativeData xmlns:pr="smNativeData" val="SMDATA_13_XGmyXxMAAAAlAAAAqgAAAC0AAAAAkAAAAEgAAACQAAAASAAAAAAAAAABAAAAAgAAAAEAAABQAAAAndVs1i8B4j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BDJIAH9/fwB22/QDzMzMAMDA/wB/f38AAAAAAAAAAAAAAAAAAAAAAAAAAAAhAAAAGAAAABQAAAAAAAAAAAAAAPtKAAAwKgAAEAAAACYAAAAIAAAA//////////8="/>
              </a:ext>
            </a:extLst>
          </p:cNvSpPr>
          <p:nvPr/>
        </p:nvSpPr>
        <p:spPr>
          <a:xfrm flipV="1">
            <a:off x="0" y="0"/>
            <a:ext cx="12188825" cy="6858000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>
        <p:nvSpPr>
          <p:cNvPr id="4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LBAAAbAIAAMNHAABPBwAAEAAAACYAAAAIAAAAASAAAAAAAAA="/>
              </a:ext>
            </a:extLst>
          </p:cNvSpPr>
          <p:nvPr>
            <p:ph type="ctrTitle"/>
          </p:nvPr>
        </p:nvSpPr>
        <p:spPr>
          <a:xfrm>
            <a:off x="657225" y="393700"/>
            <a:ext cx="11008360" cy="79438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 cap="all"/>
            </a:pPr>
            <a:r>
              <a:rPr lang="pl-pl" sz="3600">
                <a:solidFill>
                  <a:schemeClr val="tx2"/>
                </a:solidFill>
              </a:rPr>
              <a:t>Kropelki deszczu</a:t>
            </a:r>
            <a:endParaRPr lang="de-de" sz="3600">
              <a:solidFill>
                <a:schemeClr val="tx2"/>
              </a:solidFill>
            </a:endParaRPr>
          </a:p>
        </p:txBody>
      </p:sp>
      <p:sp>
        <p:nvSpPr>
          <p:cNvPr id="5" name="TextBox 5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LBAAA+AcAAGcjAACsCQAAECAAACYAAAAIAAAA//////////8="/>
              </a:ext>
            </a:extLst>
          </p:cNvSpPr>
          <p:nvPr/>
        </p:nvSpPr>
        <p:spPr>
          <a:xfrm>
            <a:off x="657225" y="1295400"/>
            <a:ext cx="509778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1200" b="1"/>
              <a:t>Opowiedz, co przydarzyło się kropelkom wody. </a:t>
            </a:r>
            <a:endParaRPr lang="de-de" sz="1200" b="1"/>
          </a:p>
        </p:txBody>
      </p:sp>
      <p:pic>
        <p:nvPicPr>
          <p:cNvPr id="6" name="Picture 8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FAMAAAsLAAB9JAAA/i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" y="1795145"/>
            <a:ext cx="5431155" cy="48685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10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ByJwAA+AcAAM5GAACsCQAAECAAACYAAAAIAAAA//////////8="/>
              </a:ext>
            </a:extLst>
          </p:cNvSpPr>
          <p:nvPr/>
        </p:nvSpPr>
        <p:spPr>
          <a:xfrm>
            <a:off x="6412230" y="1295400"/>
            <a:ext cx="509778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1200" b="1"/>
              <a:t>Dokończ rysować kropelkowy szlaczek. </a:t>
            </a:r>
            <a:endParaRPr lang="de-de" sz="1200" b="1"/>
          </a:p>
        </p:txBody>
      </p:sp>
      <p:pic>
        <p:nvPicPr>
          <p:cNvPr id="8" name="Picture 12" descr="A picture containing towel, curtain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cicAAAsLAADsRwAAJBA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412230" y="1795145"/>
            <a:ext cx="5279390" cy="8286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Straight Connector 13"/>
          <p:cNvSpPr>
            <a:extLst>
              <a:ext uri="smNativeData">
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Bd68gA8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KAFAAAMAAAAEAAAAAAAAAAAAAAAAAAAAAAAAAAeAAAAaAAAAAAAAAAAAAAAAAAAAAAAAAAAAAAAECcAABAnAAAAAAAAAAAAAAAAAAAAAAAAAAAAAAAAAAAoAAAAAAAAABQAAAAAAAAAwMD/AAAAAABkAAAAMgAAAAAAAABkAAAAAAAAAH9/fwAKAAAAHwAAAFQAAAD///8A////AQAAAAAAAAAAAAAAAAAAAAAAAAAAAAAAAAAAAAAAAAAAF3ryAH9/fwB22/QDzMzMAMDA/wB/f38AAAAAAAAAAAAAAAAAAAAAAAAAAAAhAAAAGAAAABQAAAB3JQAAYQgAAHclAAD6KQAAEAAAACYAAAAIAAAA//////////8="/>
              </a:ext>
            </a:extLst>
          </p:cNvSpPr>
          <p:nvPr/>
        </p:nvSpPr>
        <p:spPr>
          <a:xfrm>
            <a:off x="6090285" y="1362075"/>
            <a:ext cx="0" cy="5461635"/>
          </a:xfrm>
          <a:prstGeom prst="line">
            <a:avLst/>
          </a:prstGeom>
          <a:noFill/>
          <a:ln w="38100" cap="flat" cmpd="sng" algn="ctr">
            <a:solidFill>
              <a:srgbClr val="177AF2">
                <a:alpha val="60000"/>
              </a:srgbClr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TextBox 14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BKAAAgxEAAF1HAAA3EwAAECAAACYAAAAIAAAA//////////8="/>
              </a:ext>
            </a:extLst>
          </p:cNvSpPr>
          <p:nvPr/>
        </p:nvSpPr>
        <p:spPr>
          <a:xfrm>
            <a:off x="6503035" y="2846705"/>
            <a:ext cx="509778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1200" b="1"/>
              <a:t>Rozwiąż rebus.</a:t>
            </a:r>
            <a:endParaRPr lang="de-de" sz="1200" b="1"/>
          </a:p>
        </p:txBody>
      </p:sp>
      <p:grpSp>
        <p:nvGrpSpPr>
          <p:cNvPr id="11" name="Group 36"/>
          <p:cNvGrpSpPr>
            <a:extLst>
              <a:ext uri="smNativeData">
                <pr:smNativeData xmlns:pr="smNativeData" val="SMDATA_7_XGmyX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PwnAADzEgAAC0YAAL8ZAAAQAAAAJgAAAAgAAAD/////AAAAAA=="/>
              </a:ext>
            </a:extLst>
          </p:cNvGrpSpPr>
          <p:nvPr/>
        </p:nvGrpSpPr>
        <p:grpSpPr>
          <a:xfrm>
            <a:off x="6499860" y="3080385"/>
            <a:ext cx="4886325" cy="1104900"/>
            <a:chOff x="6499860" y="3080385"/>
            <a:chExt cx="4886325" cy="1104900"/>
          </a:xfrm>
        </p:grpSpPr>
        <p:pic>
          <p:nvPicPr>
            <p:cNvPr id="28" name="Picture 15"/>
            <p:cNvPicPr>
              <a:picLocks noChangeAspect="1"/>
              <a:extLst>
                <a:ext uri="smNativeData">
  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/CcAAPkSAACWLwAAeRk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9860" y="3084195"/>
              <a:ext cx="1235710" cy="105664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Box 16"/>
            <p:cNvSpPr>
              <a:extLst>
                <a:ext uri="smNativeData">
  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CWLwAASxUAAHgyAACQFwAAACAAACYAAAAIAAAA//////////8="/>
                </a:ext>
              </a:extLst>
            </p:cNvSpPr>
            <p:nvPr/>
          </p:nvSpPr>
          <p:spPr>
            <a:xfrm>
              <a:off x="7735570" y="3461385"/>
              <a:ext cx="468630" cy="3689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us"/>
              </a:pPr>
              <a:r>
                <a:rPr lang="pl-pl"/>
                <a:t>ski</a:t>
              </a:r>
              <a:endParaRPr lang="de-de"/>
            </a:p>
          </p:txBody>
        </p:sp>
        <p:sp>
          <p:nvSpPr>
            <p:cNvPr id="26" name="TextBox 17"/>
            <p:cNvSpPr>
              <a:extLst>
                <a:ext uri="smNativeData">
  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B4MgAAExUAAHE0AADqFwAAACAAACYAAAAIAAAA//////////8="/>
                </a:ext>
              </a:extLst>
            </p:cNvSpPr>
            <p:nvPr/>
          </p:nvSpPr>
          <p:spPr>
            <a:xfrm>
              <a:off x="8204200" y="3425825"/>
              <a:ext cx="320675" cy="4616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us"/>
              </a:pPr>
              <a:r>
                <a:rPr lang="pl-pl" sz="2400" b="1"/>
                <a:t>+</a:t>
              </a:r>
              <a:endParaRPr lang="de-de" sz="2400" b="1"/>
            </a:p>
          </p:txBody>
        </p:sp>
        <p:sp>
          <p:nvSpPr>
            <p:cNvPr id="25" name="TextBox 18"/>
            <p:cNvSpPr>
              <a:extLst>
                <a:ext uri="smNativeData">
  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C8NAAASxUAAJ43AACQFwAAACAAACYAAAAIAAAA//////////8="/>
                </a:ext>
              </a:extLst>
            </p:cNvSpPr>
            <p:nvPr/>
          </p:nvSpPr>
          <p:spPr>
            <a:xfrm>
              <a:off x="8572500" y="3461385"/>
              <a:ext cx="468630" cy="3689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us"/>
              </a:pPr>
              <a:r>
                <a:rPr lang="pl-pl"/>
                <a:t>ko</a:t>
              </a:r>
              <a:endParaRPr lang="de-de"/>
            </a:p>
          </p:txBody>
        </p:sp>
        <p:pic>
          <p:nvPicPr>
            <p:cNvPr id="24" name="Picture 19"/>
            <p:cNvPicPr>
              <a:picLocks noChangeAspect="1"/>
              <a:extLst>
                <a:ext uri="smNativeData">
  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0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7zYAAEQUAAASOgAAmBgAAAAAAAAmAAAACAAAAP//////////"/>
                </a:ext>
              </a:extLst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30005" y="3294380"/>
              <a:ext cx="509905" cy="70358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3" name="TextBox 20"/>
            <p:cNvSpPr>
              <a:extLst>
                <a:ext uri="smNativeData">
  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KOgAAExUAAAM8AADqFwAAACAAACYAAAAIAAAA//////////8="/>
                </a:ext>
              </a:extLst>
            </p:cNvSpPr>
            <p:nvPr/>
          </p:nvSpPr>
          <p:spPr>
            <a:xfrm>
              <a:off x="9434830" y="3425825"/>
              <a:ext cx="320675" cy="4616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us"/>
              </a:pPr>
              <a:r>
                <a:rPr lang="pl-pl" sz="2400" b="1"/>
                <a:t>+</a:t>
              </a:r>
              <a:endParaRPr lang="de-de" sz="2400" b="1"/>
            </a:p>
          </p:txBody>
        </p:sp>
        <p:pic>
          <p:nvPicPr>
            <p:cNvPr id="22" name="Picture 21"/>
            <p:cNvPicPr>
              <a:picLocks noChangeAspect="1"/>
              <a:extLst>
                <a:ext uri="smNativeData">
  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n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jzsAAPMSAABrQQAAvxkAAAAAAAAmAAAACAAAAP//////////"/>
                </a:ext>
              </a:extLst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81845" y="3080385"/>
              <a:ext cx="952500" cy="11049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1" name="TextBox 22"/>
            <p:cNvSpPr>
              <a:extLst>
                <a:ext uri="smNativeData">
  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BUQQAASxUAAAtGAACQFwAAACAAACYAAAAIAAAA//////////8="/>
                </a:ext>
              </a:extLst>
            </p:cNvSpPr>
            <p:nvPr/>
          </p:nvSpPr>
          <p:spPr>
            <a:xfrm>
              <a:off x="10619740" y="3461385"/>
              <a:ext cx="766445" cy="3689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us"/>
              </a:pPr>
              <a:r>
                <a:rPr lang="pl-pl"/>
                <a:t>apka</a:t>
              </a:r>
              <a:endParaRPr lang="de-de"/>
            </a:p>
          </p:txBody>
        </p:sp>
        <p:grpSp>
          <p:nvGrpSpPr>
            <p:cNvPr id="18" name="Group 29"/>
            <p:cNvGrpSpPr>
              <a:extLst>
                <a:ext uri="smNativeData">
                  <pr:smNativeData xmlns:pr="smNativeData" val="SMDATA_7_XGmyX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JYvAABcFQAAEjIAAJAXAAAAAAAAJgAAAAgAAAD/////AAAAAA=="/>
                </a:ext>
              </a:extLst>
            </p:cNvGrpSpPr>
            <p:nvPr/>
          </p:nvGrpSpPr>
          <p:grpSpPr>
            <a:xfrm>
              <a:off x="7735570" y="3472180"/>
              <a:ext cx="403860" cy="358140"/>
              <a:chOff x="7735570" y="3472180"/>
              <a:chExt cx="403860" cy="358140"/>
            </a:xfrm>
          </p:grpSpPr>
          <p:sp>
            <p:nvSpPr>
              <p:cNvPr id="20" name="Straight Connector 24"/>
              <p:cNvSpPr>
                <a:extLst>
                  <a:ext uri="smNativeData">
  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AAAA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DwDAAAMAAAAEAAAAAAAAAAAAAAAAAAAAAAAAAAeAAAAaAAAAAAAAAAAAAAAAAAAAAAAAAAAAAAAECcAABAnAAAAAAAAAAAAAAAAAAAAAAAAAAAAAAAAAAAoAAAAAAAAABQAAAAAAAAAwMD/AAAAAABkAAAAMgAAAAAAAABkAAAAAAAAAH9/fwAKAAAAHwAAAFQAAAD///8A////AQAAAAAAAAAAAAAAAAAAAAAAAAAAAAAAAAAAAAAAAAAA/wAAAH9/fwB22/QDzMzMAMDA/wB/f38AAAAAAAAAAAAAAAAAAAAAAAAAAAAhAAAAGAAAABQAAACWLwAAXBUAAAwyAACQFwAAAAAAACYAAAAIAAAA//////////8="/>
                  </a:ext>
                </a:extLst>
              </p:cNvSpPr>
              <p:nvPr/>
            </p:nvSpPr>
            <p:spPr>
              <a:xfrm flipH="1">
                <a:off x="7735570" y="3472180"/>
                <a:ext cx="400050" cy="35814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>
                    <a:alpha val="6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19" name="Straight Connector 26"/>
              <p:cNvSpPr>
                <a:extLst>
                  <a:ext uri="smNativeData">
  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AAAA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Hu9NroMAAAAEAAAAAAAAAAAAAAAAAAAAAAAAAAeAAAAaAAAAAAAAAAAAAAAAAAAAAAAAAAAAAAAECcAABAnAAAAAAAAAAAAAAAAAAAAAAAAAAAAAAAAAAAoAAAAAAAAABQAAAAAAAAAwMD/AAAAAABkAAAAMgAAAAAAAABkAAAAAAAAAH9/fwAKAAAAHwAAAFQAAAD///8A////AQAAAAAAAAAAAAAAAAAAAAAAAAAAAAAAAAAAAAAAAAAA/wAAAH9/fwB22/QDzMzMAMDA/wB/f38AAAAAAAAAAAAAAAAAAAAAAAAAAAAhAAAAGAAAABQAAACcLwAAXBUAABIyAACQFwAAAAAAACYAAAAIAAAA//////////8="/>
                  </a:ext>
                </a:extLst>
              </p:cNvSpPr>
              <p:nvPr/>
            </p:nvSpPr>
            <p:spPr>
              <a:xfrm>
                <a:off x="7739380" y="3472180"/>
                <a:ext cx="400050" cy="35814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>
                    <a:alpha val="6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</p:grpSp>
        <p:grpSp>
          <p:nvGrpSpPr>
            <p:cNvPr id="15" name="Group 30"/>
            <p:cNvGrpSpPr>
              <a:extLst>
                <a:ext uri="smNativeData">
                  <pr:smNativeData xmlns:pr="smNativeData" val="SMDATA_7_XGmyX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NU0AABqFQAAUTcAAJ4XAAAAAAAAJgAAAAgAAAD/////AAAAAA=="/>
                </a:ext>
              </a:extLst>
            </p:cNvGrpSpPr>
            <p:nvPr/>
          </p:nvGrpSpPr>
          <p:grpSpPr>
            <a:xfrm>
              <a:off x="8588375" y="3481070"/>
              <a:ext cx="403860" cy="358140"/>
              <a:chOff x="8588375" y="3481070"/>
              <a:chExt cx="403860" cy="358140"/>
            </a:xfrm>
          </p:grpSpPr>
          <p:sp>
            <p:nvSpPr>
              <p:cNvPr id="17" name="Straight Connector 31"/>
              <p:cNvSpPr>
                <a:extLst>
                  <a:ext uri="smNativeData">
  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AAAA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HlcWxoMAAAAEAAAAAAAAAAAAAAAAAAAAAAAAAAeAAAAaAAAAAAAAAAAAAAAAAAAAAAAAAAAAAAAECcAABAnAAAAAAAAAAAAAAAAAAAAAAAAAAAAAAAAAAAoAAAAAAAAABQAAAAAAAAAwMD/AAAAAABkAAAAMgAAAAAAAABkAAAAAAAAAH9/fwAKAAAAHwAAAFQAAAD///8A////AQAAAAAAAAAAAAAAAAAAAAAAAAAAAAAAAAAAAAAAAAAA/wAAAH9/fwB22/QDzMzMAMDA/wB/f38AAAAAAAAAAAAAAAAAAAAAAAAAAAAhAAAAGAAAABQAAADVNAAAahUAAEs3AACeFwAAAAAAACYAAAAIAAAA//////////8="/>
                  </a:ext>
                </a:extLst>
              </p:cNvSpPr>
              <p:nvPr/>
            </p:nvSpPr>
            <p:spPr>
              <a:xfrm flipH="1">
                <a:off x="8588375" y="3481070"/>
                <a:ext cx="400050" cy="35814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>
                    <a:alpha val="6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16" name="Straight Connector 32"/>
              <p:cNvSpPr>
                <a:extLst>
                  <a:ext uri="smNativeData">
  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AAAA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Ib5angMAAAAEAAAAAAAAAAAAAAAAAAAAAAAAAAeAAAAaAAAAAAAAAAAAAAAAAAAAAAAAAAAAAAAECcAABAnAAAAAAAAAAAAAAAAAAAAAAAAAAAAAAAAAAAoAAAAAAAAABQAAAAAAAAAwMD/AAAAAABkAAAAMgAAAAAAAABkAAAAAAAAAH9/fwAKAAAAHwAAAFQAAAD///8A////AQAAAAAAAAAAAAAAAAAAAAAAAAAAAAAAAAAAAAAAAAAA/wAAAH9/fwB22/QDzMzMAMDA/wB/f38AAAAAAAAAAAAAAAAAAAAAAAAAAAAhAAAAGAAAABQAAADbNAAAahUAAFE3AACeFwAAAAAAACYAAAAIAAAA//////////8="/>
                  </a:ext>
                </a:extLst>
              </p:cNvSpPr>
              <p:nvPr/>
            </p:nvSpPr>
            <p:spPr>
              <a:xfrm>
                <a:off x="8592185" y="3481070"/>
                <a:ext cx="400050" cy="35814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>
                    <a:alpha val="6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</p:grpSp>
        <p:grpSp>
          <p:nvGrpSpPr>
            <p:cNvPr id="12" name="Group 33"/>
            <p:cNvGrpSpPr>
              <a:extLst>
                <a:ext uri="smNativeData">
                  <pr:smNativeData xmlns:pr="smNativeData" val="SMDATA_7_XGmyXxMAAAAlAAAAAQAAAA8BAAAAkAAAAEgAAACQAAAASAAAAAAAAAAAAAAAAAAAABcAAAAUAAAAAAAAAAAAAAD/fwAA/38AAAAAAAAJAAAABAAAACEAcFEMAAAAEAAAAAAAAAAAAAAAAAAAAAAAAAAfAAAAVAAAAAAAAAAAAAAAAAAAAAAAAAAAAAAAAAAAAAAAAAAAAAAAAAAAAAAAAAAAAAAAAAAAAAAAAAAAAAAAAAAAAAAAAAAAAAAAAAAAAAAAAAAAAAAAAAAAACEAAAAYAAAAFAAAAAZCAABuFQAAgUUAAKIXAAAAAAAAJgAAAAgAAAD/////AAAAAA=="/>
                </a:ext>
              </a:extLst>
            </p:cNvGrpSpPr>
            <p:nvPr/>
          </p:nvGrpSpPr>
          <p:grpSpPr>
            <a:xfrm>
              <a:off x="10732770" y="3483610"/>
              <a:ext cx="565785" cy="358140"/>
              <a:chOff x="10732770" y="3483610"/>
              <a:chExt cx="565785" cy="358140"/>
            </a:xfrm>
          </p:grpSpPr>
          <p:sp>
            <p:nvSpPr>
              <p:cNvPr id="14" name="Straight Connector 34"/>
              <p:cNvSpPr>
                <a:extLst>
                  <a:ext uri="smNativeData">
  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AAAA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Ex+9QAMAAAAEAAAAAAAAAAAAAAAAAAAAAAAAAAeAAAAaAAAAAAAAAAAAAAAAAAAAAAAAAAAAAAAECcAABAnAAAAAAAAAAAAAAAAAAAAAAAAAAAAAAAAAAAoAAAAAAAAABQAAAAAAAAAwMD/AAAAAABkAAAAMgAAAAAAAABkAAAAAAAAAH9/fwAKAAAAHwAAAFQAAAD///8A////AQAAAAAAAAAAAAAAAAAAAAAAAAAAAAAAAAAAAAAAAAAA/wAAAH9/fwB22/QDzMzMAMDA/wB/f38AAAAAAAAAAAAAAAAAAAAAAAAAAAAhAAAAGAAAABQAAAAGQgAAbhUAAHhFAACiFwAAAAAAACYAAAAIAAAA//////////8="/>
                  </a:ext>
                </a:extLst>
              </p:cNvSpPr>
              <p:nvPr/>
            </p:nvSpPr>
            <p:spPr>
              <a:xfrm flipH="1">
                <a:off x="10732770" y="3483610"/>
                <a:ext cx="560070" cy="35814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>
                    <a:alpha val="6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13" name="Straight Connector 35"/>
              <p:cNvSpPr>
                <a:extLst>
                  <a:ext uri="smNativeData">
  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AAAA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CjVlFkMAAAAEAAAAAAAAAAAAAAAAAAAAAAAAAAeAAAAaAAAAAAAAAAAAAAAAAAAAAAAAAAAAAAAECcAABAnAAAAAAAAAAAAAAAAAAAAAAAAAAAAAAAAAAAoAAAAAAAAABQAAAAAAAAAwMD/AAAAAABkAAAAMgAAAAAAAABkAAAAAAAAAH9/fwAKAAAAHwAAAFQAAAD///8A////AQAAAAAAAAAAAAAAAAAAAAAAAAAAAAAAAAAAAAAAAAAA/wAAAH9/fwB22/QDzMzMAMDA/wB/f38AAAAAAAAAAAAAAAAAAAAAAAAAAAAhAAAAGAAAABQAAAAPQgAAbhUAAIFFAACiFwAAAAAAACYAAAAIAAAA//////////8="/>
                  </a:ext>
                </a:extLst>
              </p:cNvSpPr>
              <p:nvPr/>
            </p:nvSpPr>
            <p:spPr>
              <a:xfrm>
                <a:off x="10738485" y="3483610"/>
                <a:ext cx="560070" cy="35814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>
                    <a:alpha val="6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</p:grpSp>
      </p:grpSp>
      <p:sp>
        <p:nvSpPr>
          <p:cNvPr id="29" name="TextBox 37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EJzJIs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D8JwAAFxoAAPRCAAARHgAAECAAACYAAAAIAAAA//////////8="/>
              </a:ext>
            </a:extLst>
          </p:cNvSpPr>
          <p:nvPr/>
        </p:nvSpPr>
        <p:spPr>
          <a:xfrm>
            <a:off x="6499860" y="4241165"/>
            <a:ext cx="4384040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1200" b="1"/>
              <a:t>W krainie deszczu. Naśladuj padający deszcz z użyciem wyrazów:</a:t>
            </a:r>
            <a:endParaRPr lang="pl-pl" sz="1200" b="1"/>
          </a:p>
          <a:p>
            <a:pPr marL="171450" indent="-171450">
              <a:buFont typeface="Arial" pitchFamily="2" charset="-18"/>
              <a:buChar char="•"/>
              <a:defRPr lang="en-us"/>
            </a:pPr>
            <a:r>
              <a:rPr lang="pl-pl" sz="1200" b="1"/>
              <a:t>„kap”, „plusk”, „chlup” </a:t>
            </a:r>
            <a:endParaRPr lang="de-de" sz="1200" b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pr="smNativeData" val="SMDATA_13_XGmyXxMAAAAlAAAAZAAAAC0AAAAAkAAAAEgAAACQAAAASAAAAAAAAAABAAAAAAAAAAEAAABQAAAAAAAAAAAA4D8AAAAAAADgPwAAAAAAAOA/AAAAAAAA4D8AAAAAAADgPwAAAAAAAOA/AAAAAAAA4D8AAAAAAADgPwAAAAAAAOA/AAAAAAAA4D8CAAAAjAAAAAEAAAADAAAAc8/qAAZYjgAAAAAAAAAAAAAAAAAAAAAAAAAAAAAAAAAAAAAAZAAAAAEAAABAAAAA6////2QAAAACAQ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FFsiKwMAAAAEAAAAAAAAAAAAAAAAAAAAAAAAAAeAAAAaAAAAAAAAAAAAAAAAAAAAAAAAAAAAAAAECcAABAnAAAAAAAAAAAAAAAAAAAAAAAAAAAAAAAAAAAAAAAAAAAAABQAAAAAAAAAwMD/AAAAAABkAAAAMgAAAAAAAABkAAAAAAAAAH9/fwAKAAAAHwAAAFQAAABzz+oABliOAAAAAAAAAAAAAAAAAAAAAAAAAAAAAAAAAAAAAAAAAAAABDJIAH9/fwB22/Q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73CFEA"/>
              </a:gs>
              <a:gs pos="100000">
                <a:srgbClr val="06588E"/>
              </a:gs>
            </a:gsLst>
            <a:lin ang="612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 useBgFill="1">
        <p:nvSpPr>
          <p:cNvPr id="3" name="Snip Single Corner Rectangle 17"/>
          <p:cNvSpPr>
            <a:extLst>
              <a:ext uri="smNativeData">
                <pr:smNativeData xmlns:pr="smNativeData" val="SMDATA_13_XGmyXxMAAAAlAAAAqgAAAC0AAAAAkAAAAEgAAACQAAAASAAAAAAAAAABAAAAAgAAAAEAAABQAAAAndVs1i8B4j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IJzk58MAAAAEAAAAAAAAAAAAAAAAAAAAAAAAAAeAAAAaAAAAAAAAAAAAAAAAAAAAAAAAAAAAAAAECcAABAnAAAAAAAAAAAAAAAAAAAAAAAAAAAAAAAAAAAAAAAAAAAAABQAAAAAAAAAwMD/AAAAAABkAAAAMgAAAAAAAABkAAAAAAAAAH9/fwAKAAAAHwAAAFQAAAD///8A////AQAAAAAAAAAAAAAAAAAAAAAAAAAAAAAAAAAAAAAAAAAABDJIAH9/fwB22/QDzMzMAMDA/wB/f38AAAAAAAAAAAAAAAAAAAAAAAAAAAAhAAAAGAAAABQAAAAAAAAAAAAAAPtKAAAwKgAAEAAAACYAAAAIAAAA//////////8="/>
              </a:ext>
            </a:extLst>
          </p:cNvSpPr>
          <p:nvPr/>
        </p:nvSpPr>
        <p:spPr>
          <a:xfrm flipV="1">
            <a:off x="0" y="0"/>
            <a:ext cx="12188825" cy="6858000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>
        <p:nvSpPr>
          <p:cNvPr id="4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K421Og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LBAAAbAIAAMNHAABPBwAAEAAAACYAAAAIAAAAASAAAAAAAAA="/>
              </a:ext>
            </a:extLst>
          </p:cNvSpPr>
          <p:nvPr>
            <p:ph type="ctrTitle"/>
          </p:nvPr>
        </p:nvSpPr>
        <p:spPr>
          <a:xfrm>
            <a:off x="657225" y="393700"/>
            <a:ext cx="11008360" cy="79438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 cap="all"/>
            </a:pPr>
            <a:r>
              <a:rPr lang="pl-pl" sz="4000">
                <a:solidFill>
                  <a:schemeClr val="tx2"/>
                </a:solidFill>
              </a:rPr>
              <a:t>„Zła pogoda” – </a:t>
            </a:r>
            <a:r>
              <a:rPr lang="pl-pl" sz="2700">
                <a:solidFill>
                  <a:schemeClr val="tx2"/>
                </a:solidFill>
              </a:rPr>
              <a:t>ćwiczenia dźwiękonaśladowcze</a:t>
            </a:r>
            <a:endParaRPr lang="de-de" sz="6000">
              <a:solidFill>
                <a:schemeClr val="tx2"/>
              </a:solidFill>
            </a:endParaRPr>
          </a:p>
        </p:txBody>
      </p:sp>
      <p:sp>
        <p:nvSpPr>
          <p:cNvPr id="5" name="TextBox 5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MHDhw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LBAAAahAAABQtAAAoIwAAECAAACYAAAAIAAAA//////////8="/>
              </a:ext>
            </a:extLst>
          </p:cNvSpPr>
          <p:nvPr/>
        </p:nvSpPr>
        <p:spPr>
          <a:xfrm>
            <a:off x="657225" y="2668270"/>
            <a:ext cx="6670675" cy="3046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2400"/>
              <a:t>Zła pogoda, kapie woda, kapie z nieba – </a:t>
            </a:r>
            <a:endParaRPr lang="pl-pl" sz="2400"/>
          </a:p>
          <a:p>
            <a:pPr>
              <a:defRPr lang="en-us"/>
            </a:pPr>
            <a:r>
              <a:rPr lang="pl-pl" sz="2400"/>
              <a:t>kap, kap, kap.</a:t>
            </a:r>
            <a:endParaRPr lang="pl-pl" sz="2400"/>
          </a:p>
          <a:p>
            <a:pPr>
              <a:defRPr lang="en-us"/>
            </a:pPr>
            <a:endParaRPr lang="pl-pl" sz="2400"/>
          </a:p>
          <a:p>
            <a:pPr>
              <a:defRPr lang="en-us"/>
            </a:pPr>
            <a:r>
              <a:rPr lang="pl-pl" sz="2400"/>
              <a:t>A w kaloszach, do przedszkola – idą </a:t>
            </a:r>
            <a:endParaRPr lang="pl-pl" sz="2400"/>
          </a:p>
          <a:p>
            <a:pPr>
              <a:defRPr lang="en-us"/>
            </a:pPr>
            <a:r>
              <a:rPr lang="pl-pl" sz="2400"/>
              <a:t>dzieci człap, człap, człap!</a:t>
            </a:r>
            <a:endParaRPr lang="pl-pl" sz="2400"/>
          </a:p>
          <a:p>
            <a:pPr>
              <a:defRPr lang="en-us"/>
            </a:pPr>
            <a:endParaRPr lang="pl-pl" sz="2400"/>
          </a:p>
          <a:p>
            <a:pPr>
              <a:defRPr lang="en-us"/>
            </a:pPr>
            <a:r>
              <a:rPr lang="pl-pl" sz="2400"/>
              <a:t>Kap kap kap, kap kap kap! Idą dzieci</a:t>
            </a:r>
            <a:endParaRPr lang="pl-pl" sz="2400"/>
          </a:p>
          <a:p>
            <a:pPr>
              <a:defRPr lang="en-us"/>
            </a:pPr>
            <a:r>
              <a:rPr lang="pl-pl" sz="2400"/>
              <a:t>człap człap człap!</a:t>
            </a:r>
            <a:endParaRPr lang="de-de" sz="2400"/>
          </a:p>
        </p:txBody>
      </p:sp>
      <p:sp>
        <p:nvSpPr>
          <p:cNvPr id="6" name="TextBox 2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NJBUiI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LBAAAOAkAAMNHAAABDQAAECAAACYAAAAIAAAA//////////8="/>
              </a:ext>
            </a:extLst>
          </p:cNvSpPr>
          <p:nvPr/>
        </p:nvSpPr>
        <p:spPr>
          <a:xfrm>
            <a:off x="657225" y="1498600"/>
            <a:ext cx="11008360" cy="6153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2000" b="1"/>
              <a:t>Naucz się rymowanki na pamięć. </a:t>
            </a:r>
            <a:endParaRPr lang="pl-pl" sz="2000" b="1"/>
          </a:p>
          <a:p>
            <a:pPr>
              <a:defRPr lang="en-us"/>
            </a:pPr>
            <a:r>
              <a:rPr lang="de-de" sz="1400">
                <a:hlinkClick r:id="rId2"/>
              </a:rPr>
              <a:t>https://miastodzieci.pl/piosenki/zla-pogoda/</a:t>
            </a:r>
            <a:r>
              <a:rPr lang="pl-pl" sz="1400"/>
              <a:t> - data dostępu 16.11.2020</a:t>
            </a:r>
            <a:endParaRPr lang="de-de" sz="1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pr="smNativeData" val="SMDATA_13_XGmyXxMAAAAlAAAAZAAAAC0AAAAAkAAAAEgAAACQAAAASAAAAAAAAAABAAAAAAAAAAEAAABQAAAAAAAAAAAA4D8AAAAAAADgPwAAAAAAAOA/AAAAAAAA4D8AAAAAAADgPwAAAAAAAOA/AAAAAAAA4D8AAAAAAADgPwAAAAAAAOA/AAAAAAAA4D8CAAAAjAAAAAEAAAADAAAAc8/qAAZYjgAAAAAAAAAAAAAAAAAAAAAAAAAAAAAAAAAAAAAAZAAAAAEAAABAAAAA6////2QAAAACAQ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BbVVcsMAAAAEAAAAAAAAAAAAAAAAAAAAAAAAAAeAAAAaAAAAAAAAAAAAAAAAAAAAAAAAAAAAAAAECcAABAnAAAAAAAAAAAAAAAAAAAAAAAAAAAAAAAAAAAAAAAAAAAAABQAAAAAAAAAwMD/AAAAAABkAAAAMgAAAAAAAABkAAAAAAAAAH9/fwAKAAAAHwAAAFQAAABzz+oABliOAAAAAAAAAAAAAAAAAAAAAAAAAAAAAAAAAAAAAAAAAAAABDJIAH9/fwAAAAA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73CFEA"/>
              </a:gs>
              <a:gs pos="100000">
                <a:srgbClr val="06588E"/>
              </a:gs>
            </a:gsLst>
            <a:lin ang="612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 useBgFill="1">
        <p:nvSpPr>
          <p:cNvPr id="3" name="Snip Single Corner Rectangle 17"/>
          <p:cNvSpPr>
            <a:extLst>
              <a:ext uri="smNativeData">
                <pr:smNativeData xmlns:pr="smNativeData" val="SMDATA_13_XGmyXxMAAAAlAAAAqgAAAC0AAAAAkAAAAEgAAACQAAAASAAAAAAAAAABAAAAAgAAAAEAAABQAAAAndVs1i8B4j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IRfeVgMAAAAEAAAAAAAAAAAAAAAAAAAAAAAAAAeAAAAaAAAAAAAAAAAAAAAAAAAAAAAAAAAAAAAECcAABAnAAAAAAAAAAAAAAAAAAAAAAAAAAAAAAAAAAAAAAAAAAAAABQAAAAAAAAAwMD/AAAAAABkAAAAMgAAAAAAAABkAAAAAAAAAH9/fwAKAAAAHwAAAFQAAAD///8AAAAAAQAAAAAAAAAAAAAAAAAAAAAAAAAAAAAAAAAAAAAAAAAABDJIAH9/fwAAAAADzMzMAMDA/wB/f38AAAAAAAAAAAAAAAAAAAAAAAAAAAAhAAAAGAAAABQAAAAAAAAAAAAAAPtKAAAwKgAAEAAAACYAAAAIAAAA//////////8="/>
              </a:ext>
            </a:extLst>
          </p:cNvSpPr>
          <p:nvPr/>
        </p:nvSpPr>
        <p:spPr>
          <a:xfrm flipV="1">
            <a:off x="0" y="0"/>
            <a:ext cx="12188825" cy="6858000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>
        <p:nvSpPr>
          <p:cNvPr id="4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DhU/kk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LBAAAbAIAAMNHAABPBwAAEAAAACYAAAAIAAAAASAAAAAAAAA="/>
              </a:ext>
            </a:extLst>
          </p:cNvSpPr>
          <p:nvPr>
            <p:ph type="ctrTitle"/>
          </p:nvPr>
        </p:nvSpPr>
        <p:spPr>
          <a:xfrm>
            <a:off x="657225" y="393700"/>
            <a:ext cx="11008360" cy="79438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 cap="all"/>
            </a:pPr>
            <a:r>
              <a:rPr lang="pl-pl" sz="3600">
                <a:solidFill>
                  <a:schemeClr val="tx2"/>
                </a:solidFill>
              </a:rPr>
              <a:t>Krzyżówka</a:t>
            </a:r>
            <a:endParaRPr lang="de-de" sz="3600">
              <a:solidFill>
                <a:schemeClr val="tx2"/>
              </a:solidFill>
            </a:endParaRPr>
          </a:p>
        </p:txBody>
      </p:sp>
      <p:sp>
        <p:nvSpPr>
          <p:cNvPr id="5" name="TextBox 5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PXS3cU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LBAAATA4AABQtAAAjEQAAECAAACYAAAAIAAAA//////////8="/>
              </a:ext>
            </a:extLst>
          </p:cNvSpPr>
          <p:nvPr/>
        </p:nvSpPr>
        <p:spPr>
          <a:xfrm>
            <a:off x="657225" y="2324100"/>
            <a:ext cx="6670675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endParaRPr lang="de-de" sz="2400"/>
          </a:p>
        </p:txBody>
      </p:sp>
      <p:sp>
        <p:nvSpPr>
          <p:cNvPr id="6" name="TextBox 2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MrXpbk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LBAAAOAkAAMNHAABcEQAAECAAACYAAAAIAAAA//////////8="/>
              </a:ext>
            </a:extLst>
          </p:cNvSpPr>
          <p:nvPr/>
        </p:nvSpPr>
        <p:spPr>
          <a:xfrm>
            <a:off x="657225" y="1498600"/>
            <a:ext cx="11008360" cy="13233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2000" b="1"/>
              <a:t>Rozwiąż krzyżówkę. Z pomocą rodzica odczytaj hasło. </a:t>
            </a:r>
            <a:endParaRPr lang="pl-pl" sz="2000" b="1"/>
          </a:p>
          <a:p>
            <a:pPr>
              <a:defRPr lang="en-us"/>
            </a:pPr>
            <a:endParaRPr lang="pl-pl" sz="2000" b="1"/>
          </a:p>
          <a:p>
            <a:pPr>
              <a:defRPr lang="en-us"/>
            </a:pPr>
            <a:endParaRPr lang="pl-pl" sz="2000" b="1"/>
          </a:p>
          <a:p>
            <a:pPr>
              <a:defRPr lang="en-us"/>
            </a:pPr>
            <a:endParaRPr lang="pl-pl" sz="2000" b="1"/>
          </a:p>
        </p:txBody>
      </p:sp>
      <p:pic>
        <p:nvPicPr>
          <p:cNvPr id="7" name="Picture 11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DgkvT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5BMAAGMOAABiNAAA9S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233420" y="2338705"/>
            <a:ext cx="5281930" cy="43192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3" descr="A close up of an umbrella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DYn8gM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ywQAAL8OAAByCwAAMh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79145" y="2397125"/>
            <a:ext cx="1081405" cy="8858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14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GD/3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Fw4AAIUTAAD+EwAALBo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290445" y="3173095"/>
            <a:ext cx="959485" cy="10814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15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D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xwQAAA0XAAAfCwAAIiA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776605" y="3747135"/>
            <a:ext cx="1031240" cy="14763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7" descr="A picture containing diagram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n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ZQ0AAJAdAABrFQAAAyM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2177415" y="4805680"/>
            <a:ext cx="1304290" cy="8858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20" descr="A picture containing icon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STMAAOQHAADhOgAA7Q4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8336915" y="1282700"/>
            <a:ext cx="1234440" cy="1143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22" descr="A picture containing clothing, footwear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D6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cj8AAIgKAADERgAAkRE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10313670" y="1711960"/>
            <a:ext cx="1189990" cy="1143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23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F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LjIAACERAAAgOwAAdxg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8157210" y="2784475"/>
            <a:ext cx="1454150" cy="11925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24" descr="A picture containing shape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5jsAAGoWAAA4QwAAhBoAABAAAAAmAAAACAAAAP//////////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9737090" y="3643630"/>
            <a:ext cx="1189990" cy="666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25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rTIAABMcAACWPAAAKSEAABAAAAAmAAAACAAAAP//////////"/>
              </a:ext>
            </a:extLst>
          </p:cNvPicPr>
          <p:nvPr/>
        </p:nvPicPr>
        <p:blipFill>
          <a:blip r:embed="rId11"/>
          <a:stretch>
            <a:fillRect/>
          </a:stretch>
        </p:blipFill>
        <p:spPr>
          <a:xfrm>
            <a:off x="8237855" y="4563745"/>
            <a:ext cx="1610995" cy="8267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Oval 26"/>
          <p:cNvSpPr>
            <a:extLst>
              <a:ext uri="smNativeData">
                <pr:smNativeData xmlns:pr="smNativeData" val="SMDATA_13_XGmyXxMAAAAlAAAAZgAAAA0AAAAAkAAAAEgAAACQAAAASAAAAAAAAAABAAAAAAAAAAEAAABQAAAAAAAAAAAA8D8AAAAAAADw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B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HXH4iAMAAAAEAAAAAAAAAAAAAAAAAAAAAAAAAAeAAAAaAAAAAAAAAAAAAAAAAAAAAAAAAAAAAAAECcAABAnAAAAAAAAAAAAAAAAAAAAAAAAAAAAAAAAAAAAAAAAAAAAABQAAAAAAAAAwMD/AAAAAABkAAAAMgAAAAAAAABkAAAAAAAAAH9/fwAKAAAAHwAAAFQAAAAFL2EFAAAAAQAAAAAAAAAAAAAAAAAAAAAAAAAAAAAAAAAAAAAAAAAABDJIAH9/fwAAAAADzMzMAMDA/wB/f38AAAAAAAAAAAAAAAAAAAAAAAAAAAAhAAAAGAAAABQAAADEDgAAfRIAAGgRAAAhFQAAEAAAACYAAAAIAAAA//////////8="/>
              </a:ext>
            </a:extLst>
          </p:cNvSpPr>
          <p:nvPr/>
        </p:nvSpPr>
        <p:spPr>
          <a:xfrm>
            <a:off x="2400300" y="3005455"/>
            <a:ext cx="429260" cy="429260"/>
          </a:xfrm>
          <a:prstGeom prst="ellipse">
            <a:avLst/>
          </a:prstGeom>
          <a:noFill/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r>
              <a:rPr lang="pl-pl" b="1">
                <a:solidFill>
                  <a:schemeClr val="tx1"/>
                </a:solidFill>
                <a:latin typeface="Calibri" pitchFamily="2" charset="-18"/>
                <a:ea typeface="Century Gothic" pitchFamily="0" charset="0"/>
                <a:cs typeface="Calibri" pitchFamily="2" charset="-18"/>
              </a:rPr>
              <a:t>2</a:t>
            </a:r>
            <a:endParaRPr lang="de-de" b="1">
              <a:solidFill>
                <a:schemeClr val="tx1"/>
              </a:solidFill>
              <a:latin typeface="Calibri" pitchFamily="2" charset="-18"/>
              <a:ea typeface="Century Gothic" pitchFamily="0" charset="0"/>
              <a:cs typeface="Calibri" pitchFamily="2" charset="-18"/>
            </a:endParaRPr>
          </a:p>
        </p:txBody>
      </p:sp>
      <p:sp>
        <p:nvSpPr>
          <p:cNvPr id="18" name="Oval 27"/>
          <p:cNvSpPr>
            <a:extLst>
              <a:ext uri="smNativeData">
                <pr:smNativeData xmlns:pr="smNativeData" val="SMDATA_13_XGmyXxMAAAAlAAAAZgAAAA0AAAAAkAAAAEgAAACQAAAASAAAAAAAAAABAAAAAAAAAAEAAABQAAAAAAAAAAAA8D8AAAAAAADw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B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gke+AMAAAAEAAAAAAAAAAAAAAAAAAAAAAAAAAeAAAAaAAAAAAAAAAAAAAAAAAAAAAAAAAAAAAAECcAABAnAAAAAAAAAAAAAAAAAAAAAAAAAAAAAAAAAAAAAAAAAAAAABQAAAAAAAAAwMD/AAAAAABkAAAAMgAAAAAAAABkAAAAAAAAAH9/fwAKAAAAHwAAAFQAAAAFL2EFAAAAAQAAAAAAAAAAAAAAAAAAAAAAAAAAAAAAAAAAAAAAAAAABDJIAH9/fwAAAAADzMzMAMDA/wB/f38AAAAAAAAAAAAAAAAAAAAAAAAAAAAhAAAAGAAAABQAAACAAwAAEw0AACUGAAC4DwAAEAAAACYAAAAIAAAA//////////8="/>
              </a:ext>
            </a:extLst>
          </p:cNvSpPr>
          <p:nvPr/>
        </p:nvSpPr>
        <p:spPr>
          <a:xfrm>
            <a:off x="568960" y="2125345"/>
            <a:ext cx="429895" cy="429895"/>
          </a:xfrm>
          <a:prstGeom prst="ellipse">
            <a:avLst/>
          </a:prstGeom>
          <a:noFill/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r>
              <a:rPr lang="pl-pl" b="1">
                <a:solidFill>
                  <a:schemeClr val="tx1"/>
                </a:solidFill>
                <a:latin typeface="Calibri" pitchFamily="2" charset="-18"/>
                <a:ea typeface="Century Gothic" pitchFamily="0" charset="0"/>
                <a:cs typeface="Calibri" pitchFamily="2" charset="-18"/>
              </a:rPr>
              <a:t>1</a:t>
            </a:r>
            <a:endParaRPr lang="de-de" b="1">
              <a:solidFill>
                <a:schemeClr val="tx1"/>
              </a:solidFill>
              <a:latin typeface="Calibri" pitchFamily="2" charset="-18"/>
              <a:ea typeface="Century Gothic" pitchFamily="0" charset="0"/>
              <a:cs typeface="Calibri" pitchFamily="2" charset="-18"/>
            </a:endParaRPr>
          </a:p>
        </p:txBody>
      </p:sp>
      <p:sp>
        <p:nvSpPr>
          <p:cNvPr id="19" name="Oval 28"/>
          <p:cNvSpPr>
            <a:extLst>
              <a:ext uri="smNativeData">
                <pr:smNativeData xmlns:pr="smNativeData" val="SMDATA_13_XGmyXxMAAAAlAAAAZgAAAA0AAAAAkAAAAEgAAACQAAAASAAAAAAAAAABAAAAAAAAAAEAAABQAAAAAAAAAAAA8D8AAAAAAADw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B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GQAS/wMAAAAEAAAAAAAAAAAAAAAAAAAAAAAAAAeAAAAaAAAAAAAAAAAAAAAAAAAAAAAAAAAAAAAECcAABAnAAAAAAAAAAAAAAAAAAAAAAAAAAAAAAAAAAAAAAAAAAAAABQAAAAAAAAAwMD/AAAAAABkAAAAMgAAAAAAAABkAAAAAAAAAH9/fwAKAAAAHwAAAFQAAAAFL2EFAAAAAQAAAAAAAAAAAAAAAAAAAAAAAAAAAAAAAAAAAAAAAAAABDJIAH9/fwAAAAADzMzMAMDA/wB/f38AAAAAAAAAAAAAAAAAAAAAAAAAAAAhAAAAGAAAABQAAADdAwAA/hUAAIEGAACiGAAAEAAAACYAAAAIAAAA//////////8="/>
              </a:ext>
            </a:extLst>
          </p:cNvSpPr>
          <p:nvPr/>
        </p:nvSpPr>
        <p:spPr>
          <a:xfrm>
            <a:off x="628015" y="3575050"/>
            <a:ext cx="429260" cy="429260"/>
          </a:xfrm>
          <a:prstGeom prst="ellipse">
            <a:avLst/>
          </a:prstGeom>
          <a:noFill/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r>
              <a:rPr lang="pl-pl" b="1">
                <a:solidFill>
                  <a:schemeClr val="tx1"/>
                </a:solidFill>
                <a:latin typeface="Calibri" pitchFamily="2" charset="-18"/>
                <a:ea typeface="Century Gothic" pitchFamily="0" charset="0"/>
                <a:cs typeface="Calibri" pitchFamily="2" charset="-18"/>
              </a:rPr>
              <a:t>3</a:t>
            </a:r>
            <a:endParaRPr lang="de-de" b="1">
              <a:solidFill>
                <a:schemeClr val="tx1"/>
              </a:solidFill>
              <a:latin typeface="Calibri" pitchFamily="2" charset="-18"/>
              <a:ea typeface="Century Gothic" pitchFamily="0" charset="0"/>
              <a:cs typeface="Calibri" pitchFamily="2" charset="-18"/>
            </a:endParaRPr>
          </a:p>
        </p:txBody>
      </p:sp>
      <p:sp>
        <p:nvSpPr>
          <p:cNvPr id="20" name="Oval 29"/>
          <p:cNvSpPr>
            <a:extLst>
              <a:ext uri="smNativeData">
                <pr:smNativeData xmlns:pr="smNativeData" val="SMDATA_13_XGmyXxMAAAAlAAAAZgAAAA0AAAAAkAAAAEgAAACQAAAASAAAAAAAAAABAAAAAAAAAAEAAABQAAAAAAAAAAAA8D8AAAAAAADw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B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FIOXZQMAAAAEAAAAAAAAAAAAAAAAAAAAAAAAAAeAAAAaAAAAAAAAAAAAAAAAAAAAAAAAAAAAAAAECcAABAnAAAAAAAAAAAAAAAAAAAAAAAAAAAAAAAAAAAAAAAAAAAAABQAAAAAAAAAwMD/AAAAAABkAAAAMgAAAAAAAABkAAAAAAAAAH9/fwAKAAAAHwAAAFQAAAAFL2EFAAAAAQAAAAAAAAAAAAAAAAAAAAAAAAAAAAAAAAAAAAAAAAAABDJIAH9/fwAAAAADzMzMAMDA/wB/f38AAAAAAAAAAAAAAAAAAAAAAAAAAAAhAAAAGAAAABQAAABCDQAAeRwAAOYPAAAdHwAAEAAAACYAAAAIAAAA//////////8="/>
              </a:ext>
            </a:extLst>
          </p:cNvSpPr>
          <p:nvPr/>
        </p:nvSpPr>
        <p:spPr>
          <a:xfrm>
            <a:off x="2155190" y="4628515"/>
            <a:ext cx="429260" cy="429260"/>
          </a:xfrm>
          <a:prstGeom prst="ellipse">
            <a:avLst/>
          </a:prstGeom>
          <a:noFill/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r>
              <a:rPr lang="pl-pl" b="1">
                <a:solidFill>
                  <a:schemeClr val="tx1"/>
                </a:solidFill>
                <a:latin typeface="Calibri" pitchFamily="2" charset="-18"/>
                <a:ea typeface="Century Gothic" pitchFamily="0" charset="0"/>
                <a:cs typeface="Calibri" pitchFamily="2" charset="-18"/>
              </a:rPr>
              <a:t>4</a:t>
            </a:r>
            <a:endParaRPr lang="de-de" b="1">
              <a:solidFill>
                <a:schemeClr val="tx1"/>
              </a:solidFill>
              <a:latin typeface="Calibri" pitchFamily="2" charset="-18"/>
              <a:ea typeface="Century Gothic" pitchFamily="0" charset="0"/>
              <a:cs typeface="Calibri" pitchFamily="2" charset="-18"/>
            </a:endParaRPr>
          </a:p>
        </p:txBody>
      </p:sp>
      <p:sp>
        <p:nvSpPr>
          <p:cNvPr id="21" name="Oval 30"/>
          <p:cNvSpPr>
            <a:extLst>
              <a:ext uri="smNativeData">
                <pr:smNativeData xmlns:pr="smNativeData" val="SMDATA_13_XGmyXxMAAAAlAAAAZgAAAA0AAAAAkAAAAEgAAACQAAAASAAAAAAAAAABAAAAAAAAAAEAAABQAAAAAAAAAAAA8D8AAAAAAADw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B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B1cfQsMAAAAEAAAAAAAAAAAAAAAAAAAAAAAAAAeAAAAaAAAAAAAAAAAAAAAAAAAAAAAAAAAAAAAECcAABAnAAAAAAAAAAAAAAAAAAAAAAAAAAAAAAAAAAAAAAAAAAAAABQAAAAAAAAAwMD/AAAAAABkAAAAMgAAAAAAAABkAAAAAAAAAH9/fwAKAAAAHwAAAFQAAAAFL2EFAAAAAQAAAAAAAAAAAAAAAAAAAAAAAAAAAAAAAAAAAAAAAAAABDJIAH9/fwAAAAADzMzMAMDA/wB/f38AAAAAAAAAAAAAAAAAAAAAAAAAAAAhAAAAGAAAABQAAACXNAAAlAYAADs3AAA4CQAAEAAAACYAAAAIAAAA//////////8="/>
              </a:ext>
            </a:extLst>
          </p:cNvSpPr>
          <p:nvPr/>
        </p:nvSpPr>
        <p:spPr>
          <a:xfrm>
            <a:off x="8549005" y="1069340"/>
            <a:ext cx="429260" cy="429260"/>
          </a:xfrm>
          <a:prstGeom prst="ellipse">
            <a:avLst/>
          </a:prstGeom>
          <a:noFill/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r>
              <a:rPr lang="pl-pl" b="1">
                <a:solidFill>
                  <a:schemeClr val="tx1"/>
                </a:solidFill>
                <a:latin typeface="Calibri" pitchFamily="2" charset="-18"/>
                <a:ea typeface="Century Gothic" pitchFamily="0" charset="0"/>
                <a:cs typeface="Calibri" pitchFamily="2" charset="-18"/>
              </a:rPr>
              <a:t>6</a:t>
            </a:r>
            <a:endParaRPr lang="de-de" b="1">
              <a:solidFill>
                <a:schemeClr val="tx1"/>
              </a:solidFill>
              <a:latin typeface="Calibri" pitchFamily="2" charset="-18"/>
              <a:ea typeface="Century Gothic" pitchFamily="0" charset="0"/>
              <a:cs typeface="Calibri" pitchFamily="2" charset="-18"/>
            </a:endParaRPr>
          </a:p>
        </p:txBody>
      </p:sp>
      <p:sp>
        <p:nvSpPr>
          <p:cNvPr id="22" name="Oval 33"/>
          <p:cNvSpPr>
            <a:extLst>
              <a:ext uri="smNativeData">
                <pr:smNativeData xmlns:pr="smNativeData" val="SMDATA_13_XGmyXxMAAAAlAAAAZgAAAA0AAAAAkAAAAEgAAACQAAAASAAAAAAAAAABAAAAAAAAAAEAAABQAAAAAAAAAAAA8D8AAAAAAADw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B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OZ+ZskMAAAAEAAAAAAAAAAAAAAAAAAAAAAAAAAeAAAAaAAAAAAAAAAAAAAAAAAAAAAAAAAAAAAAECcAABAnAAAAAAAAAAAAAAAAAAAAAAAAAAAAAAAAAAAAAAAAAAAAABQAAAAAAAAAwMD/AAAAAABkAAAAMgAAAAAAAABkAAAAAAAAAH9/fwAKAAAAHwAAAFQAAAAFL2EFAAAAAQAAAAAAAAAAAAAAAAAAAAAAAAAAAAAAAAAAAAAAAAAABDJIAH9/fwAAAAADzMzMAMDA/wB/f38AAAAAAAAAAAAAAAAAAAAAAAAAAAAhAAAAGAAAABQAAAAzPwAAFgoAANdBAAC6DAAAEAAAACYAAAAIAAAA//////////8="/>
              </a:ext>
            </a:extLst>
          </p:cNvSpPr>
          <p:nvPr/>
        </p:nvSpPr>
        <p:spPr>
          <a:xfrm>
            <a:off x="10273665" y="1639570"/>
            <a:ext cx="429260" cy="429260"/>
          </a:xfrm>
          <a:prstGeom prst="ellipse">
            <a:avLst/>
          </a:prstGeom>
          <a:noFill/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r>
              <a:rPr lang="pl-pl" b="1">
                <a:solidFill>
                  <a:schemeClr val="tx1"/>
                </a:solidFill>
                <a:latin typeface="Calibri" pitchFamily="2" charset="-18"/>
                <a:ea typeface="Century Gothic" pitchFamily="0" charset="0"/>
                <a:cs typeface="Calibri" pitchFamily="2" charset="-18"/>
              </a:rPr>
              <a:t>7</a:t>
            </a:r>
            <a:endParaRPr lang="de-de" b="1">
              <a:solidFill>
                <a:schemeClr val="tx1"/>
              </a:solidFill>
              <a:latin typeface="Calibri" pitchFamily="2" charset="-18"/>
              <a:ea typeface="Century Gothic" pitchFamily="0" charset="0"/>
              <a:cs typeface="Calibri" pitchFamily="2" charset="-18"/>
            </a:endParaRPr>
          </a:p>
        </p:txBody>
      </p:sp>
      <p:sp>
        <p:nvSpPr>
          <p:cNvPr id="23" name="Oval 34"/>
          <p:cNvSpPr>
            <a:extLst>
              <a:ext uri="smNativeData">
                <pr:smNativeData xmlns:pr="smNativeData" val="SMDATA_13_XGmyXxMAAAAlAAAAZgAAAA0AAAAAkAAAAEgAAACQAAAASAAAAAAAAAABAAAAAAAAAAEAAABQAAAAAAAAAAAA8D8AAAAAAADw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B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KwcoDkMAAAAEAAAAAAAAAAAAAAAAAAAAAAAAAAeAAAAaAAAAAAAAAAAAAAAAAAAAAAAAAAAAAAAECcAABAnAAAAAAAAAAAAAAAAAAAAAAAAAAAAAAAAAAAAAAAAAAAAABQAAAAAAAAAwMD/AAAAAABkAAAAMgAAAAAAAABkAAAAAAAAAH9/fwAKAAAAHwAAAFQAAAAFL2EFAAAAAQAAAAAAAAAAAAAAAAAAAAAAAAAAAAAAAAAAAAAAAAAABDJIAH9/fwAAAAADzMzMAMDA/wB/f38AAAAAAAAAAAAAAAAAAAAAAAAAAAAhAAAAGAAAABQAAABPMwAAIRAAAPM1AADFEgAAEAAAACYAAAAIAAAA//////////8="/>
              </a:ext>
            </a:extLst>
          </p:cNvSpPr>
          <p:nvPr/>
        </p:nvSpPr>
        <p:spPr>
          <a:xfrm>
            <a:off x="8340725" y="2621915"/>
            <a:ext cx="429260" cy="429260"/>
          </a:xfrm>
          <a:prstGeom prst="ellipse">
            <a:avLst/>
          </a:prstGeom>
          <a:noFill/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r>
              <a:rPr lang="pl-pl" b="1">
                <a:solidFill>
                  <a:schemeClr val="tx1"/>
                </a:solidFill>
                <a:latin typeface="Calibri" pitchFamily="2" charset="-18"/>
                <a:ea typeface="Century Gothic" pitchFamily="0" charset="0"/>
                <a:cs typeface="Calibri" pitchFamily="2" charset="-18"/>
              </a:rPr>
              <a:t>8</a:t>
            </a:r>
            <a:endParaRPr lang="de-de" b="1">
              <a:solidFill>
                <a:schemeClr val="tx1"/>
              </a:solidFill>
              <a:latin typeface="Calibri" pitchFamily="2" charset="-18"/>
              <a:ea typeface="Century Gothic" pitchFamily="0" charset="0"/>
              <a:cs typeface="Calibri" pitchFamily="2" charset="-18"/>
            </a:endParaRPr>
          </a:p>
        </p:txBody>
      </p:sp>
      <p:sp>
        <p:nvSpPr>
          <p:cNvPr id="24" name="Oval 35"/>
          <p:cNvSpPr>
            <a:extLst>
              <a:ext uri="smNativeData">
                <pr:smNativeData xmlns:pr="smNativeData" val="SMDATA_13_XGmyXxMAAAAlAAAAZgAAAA0AAAAAkAAAAEgAAACQAAAASAAAAAAAAAABAAAAAAAAAAEAAABQAAAAAAAAAAAA8D8AAAAAAADw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B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Noy2tYMAAAAEAAAAAAAAAAAAAAAAAAAAAAAAAAeAAAAaAAAAAAAAAAAAAAAAAAAAAAAAAAAAAAAECcAABAnAAAAAAAAAAAAAAAAAAAAAAAAAAAAAAAAAAAAAAAAAAAAABQAAAAAAAAAwMD/AAAAAABkAAAAMgAAAAAAAABkAAAAAAAAAH9/fwAKAAAAHwAAAFQAAAAFL2EFAAAAAQAAAAAAAAAAAAAAAAAAAAAAAAAAAAAAAAAAAAAAAAAABDJIAH9/fwAAAAADzMzMAMDA/wB/f38AAAAAAAAAAAAAAAAAAAAAAAAAAAAhAAAAGAAAABQAAAC4OwAA4xQAAFw+AACHFwAAEAAAACYAAAAIAAAA//////////8="/>
              </a:ext>
            </a:extLst>
          </p:cNvSpPr>
          <p:nvPr/>
        </p:nvSpPr>
        <p:spPr>
          <a:xfrm>
            <a:off x="9707880" y="3395345"/>
            <a:ext cx="429260" cy="429260"/>
          </a:xfrm>
          <a:prstGeom prst="ellipse">
            <a:avLst/>
          </a:prstGeom>
          <a:noFill/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r>
              <a:rPr lang="pl-pl" b="1">
                <a:solidFill>
                  <a:schemeClr val="tx1"/>
                </a:solidFill>
                <a:latin typeface="Calibri" pitchFamily="2" charset="-18"/>
                <a:ea typeface="Century Gothic" pitchFamily="0" charset="0"/>
                <a:cs typeface="Calibri" pitchFamily="2" charset="-18"/>
              </a:rPr>
              <a:t>9</a:t>
            </a:r>
            <a:endParaRPr lang="de-de" b="1">
              <a:solidFill>
                <a:schemeClr val="tx1"/>
              </a:solidFill>
              <a:latin typeface="Calibri" pitchFamily="2" charset="-18"/>
              <a:ea typeface="Century Gothic" pitchFamily="0" charset="0"/>
              <a:cs typeface="Calibri" pitchFamily="2" charset="-18"/>
            </a:endParaRPr>
          </a:p>
        </p:txBody>
      </p:sp>
      <p:sp>
        <p:nvSpPr>
          <p:cNvPr id="25" name="Oval 36"/>
          <p:cNvSpPr>
            <a:extLst>
              <a:ext uri="smNativeData">
                <pr:smNativeData xmlns:pr="smNativeData" val="SMDATA_13_XGmyXxMAAAAlAAAAZgAAAA0AAAAAkAAAAEgAAACQAAAASAAAAAAAAAABAAAAAAAAAAEAAABQAAAAAAAAAAAA8D8AAAAAAADw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B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Elh/DIMAAAAEAAAAAAAAAAAAAAAAAAAAAAAAAAeAAAAaAAAAAAAAAAAAAAAAAAAAAAAAAAAAAAAECcAABAnAAAAAAAAAAAAAAAAAAAAAAAAAAAAAAAAAAAAAAAAAAAAABQAAAAAAAAAwMD/AAAAAABkAAAAMgAAAAAAAABkAAAAAAAAAH9/fwAKAAAAHwAAAFQAAAAFL2EFAAAAAQAAAAAAAAAAAAAAAAAAAAAAAAAAAAAAAAAAAAAAAAAABDJIAH9/fwAAAAADzMzMAMDA/wB/f38AAAAAAAAAAAAAAAAAAAAAAAAAAAAhAAAAGAAAABQAAADVMQAArBsAAJU1AAAdHwAAEAAAACYAAAAIAAAA//////////8="/>
              </a:ext>
            </a:extLst>
          </p:cNvSpPr>
          <p:nvPr/>
        </p:nvSpPr>
        <p:spPr>
          <a:xfrm>
            <a:off x="8100695" y="4498340"/>
            <a:ext cx="609600" cy="559435"/>
          </a:xfrm>
          <a:prstGeom prst="ellipse">
            <a:avLst/>
          </a:prstGeom>
          <a:noFill/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r>
              <a:rPr lang="pl-pl" b="1">
                <a:solidFill>
                  <a:schemeClr val="tx1"/>
                </a:solidFill>
                <a:latin typeface="Calibri" pitchFamily="2" charset="-18"/>
                <a:ea typeface="Century Gothic" pitchFamily="0" charset="0"/>
                <a:cs typeface="Calibri" pitchFamily="2" charset="-18"/>
              </a:rPr>
              <a:t>10</a:t>
            </a:r>
            <a:endParaRPr lang="de-de" b="1">
              <a:solidFill>
                <a:schemeClr val="tx1"/>
              </a:solidFill>
              <a:latin typeface="Calibri" pitchFamily="2" charset="-18"/>
              <a:ea typeface="Century Gothic" pitchFamily="0" charset="0"/>
              <a:cs typeface="Calibri" pitchFamily="2" charset="-18"/>
            </a:endParaRPr>
          </a:p>
        </p:txBody>
      </p:sp>
      <p:pic>
        <p:nvPicPr>
          <p:cNvPr id="26" name="Picture 2" descr="Grad wielkości kurzych jaj spadł na miejscowość Les Esserts w Szwajcarii -  WP Wiadomości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hQYAAAAAAAAAAAAAAAAAAAAAAABkAAAAZAAAAAAAAAAjAAAABAAAAGQAAAAXAAAAFAAAAAAAAAAAAAAA/38AAP9/AAAAAAAACQAAAAQAAAAB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3QMAAIciAADyCwAALikAABAAAAAmAAAACAAAAP//////////"/>
              </a:ext>
            </a:extLst>
          </p:cNvPicPr>
          <p:nvPr/>
        </p:nvPicPr>
        <p:blipFill>
          <a:blip r:embed="rId12"/>
          <a:srcRect l="16690" t="0" r="0" b="0"/>
          <a:stretch>
            <a:fillRect/>
          </a:stretch>
        </p:blipFill>
        <p:spPr>
          <a:xfrm>
            <a:off x="628015" y="5612765"/>
            <a:ext cx="1313815" cy="10814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7" name="Oval 31"/>
          <p:cNvSpPr>
            <a:extLst>
              <a:ext uri="smNativeData">
                <pr:smNativeData xmlns:pr="smNativeData" val="SMDATA_13_XGmyXxMAAAAlAAAAZgAAAA0AAAAAkAAAAEgAAACQAAAASAAAAAAAAAABAAAAAAAAAAEAAABQAAAAAAAAAAAA8D8AAAAAAADw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B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7+ogAMAAAAEAAAAAAAAAAAAAAAAAAAAAAAAAAeAAAAaAAAAAAAAAAAAAAAAAAAAAAAAAAAAAAAECcAABAnAAAAAAAAAAAAAAAAAAAAAAAAAAAAAAAAAAAAAAAAAAAAABQAAAAAAAAAwMD/AAAAAABkAAAAMgAAAAAAAABkAAAAAAAAAH9/fwAKAAAAHwAAAFQAAAAFL2EFAAAAAQAAAAAAAAAAAAAAAAAAAAAAAAAAAAAAAAAAAAAAAAAABDJIAH9/fwAAAAADzMzMAMDA/wB/f38AAAAAAAAAAAAAAAAAAAAAAAAAAAAhAAAAGAAAABQAAAAfAgAA4iAAAMMEAACHIwAAEAAAACYAAAAIAAAA//////////8="/>
              </a:ext>
            </a:extLst>
          </p:cNvSpPr>
          <p:nvPr/>
        </p:nvSpPr>
        <p:spPr>
          <a:xfrm>
            <a:off x="344805" y="5345430"/>
            <a:ext cx="429260" cy="429895"/>
          </a:xfrm>
          <a:prstGeom prst="ellipse">
            <a:avLst/>
          </a:prstGeom>
          <a:noFill/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r>
              <a:rPr lang="pl-pl" b="1">
                <a:solidFill>
                  <a:schemeClr val="tx1"/>
                </a:solidFill>
                <a:latin typeface="Calibri" pitchFamily="2" charset="-18"/>
                <a:ea typeface="Century Gothic" pitchFamily="0" charset="0"/>
                <a:cs typeface="Calibri" pitchFamily="2" charset="-18"/>
              </a:rPr>
              <a:t>5</a:t>
            </a:r>
            <a:endParaRPr lang="de-de" b="1">
              <a:solidFill>
                <a:schemeClr val="tx1"/>
              </a:solidFill>
              <a:latin typeface="Calibri" pitchFamily="2" charset="-18"/>
              <a:ea typeface="Century Gothic" pitchFamily="0" charset="0"/>
              <a:cs typeface="Calibri" pitchFamily="2" charset="-1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00 -0.00000 L -0.21029 -0.00555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dvAuto="0"/>
    </p:bldLst>
    <p:extLst>
      <p:ext uri="smNativeData">
        <pr:smNativeData xmlns:pr="smNativeData" val="XGmyXwEAAAAFAAAA/f///wQAAAAqAAAAAAAAAAADAAAAAAAAAAAAAA=="/>
      </p:ext>
    </p:ext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gradFill flip="none" rotWithShape="0">
          <a:gsLst>
            <a:gs pos="0">
              <a:srgbClr val="73CFEA"/>
            </a:gs>
            <a:gs pos="10000">
              <a:srgbClr val="73CFEA"/>
            </a:gs>
            <a:gs pos="100000">
              <a:srgbClr val="06588E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21"/>
          <p:cNvSpPr>
            <a:extLst>
              <a:ext uri="smNativeData">
                <pr:smNativeData xmlns:pr="smNativeData" val="SMDATA_13_XGmyXxMAAAAlAAAAZAAAAC0AAAAAkAAAAEgAAACQAAAASAAAAAAAAAABAAAAAAAAAAEAAABQAAAAAAAAAAAA4D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Hyb38AMAAAAEAAAAAAAAAAAAAAAAAAAAAAAAAAeAAAAaAAAAAAAAAAAAAAAAAAAAAAAAAAAAAAAECcAABAnAAAAAAAAAAAAAAAAAAAAAAAAAAAAAAAAAAAAAAAAAAAAABQAAAAAAAAAwMD/AAAAAABkAAAAMgAAAAAAAABkAAAAAAAAAH9/fwAKAAAAHwAAAFQAAAD///8AAAAAAQAAAAAAAAAAAAAAAAAAAAAAAAAAAAAAAAAAAAAAAAAABDJIAH9/fwAAAAA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>
        <p:nvSpPr>
          <p:cNvPr id="3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sJWJ4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6HwAAOAQAAF1FAACAFgAAEAAAACYAAAAIAAAAASAAAAAAAAA="/>
              </a:ext>
            </a:extLst>
          </p:cNvSpPr>
          <p:nvPr>
            <p:ph type="ctrTitle"/>
          </p:nvPr>
        </p:nvSpPr>
        <p:spPr>
          <a:xfrm>
            <a:off x="5116830" y="685800"/>
            <a:ext cx="6158865" cy="29718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 cap="all"/>
            </a:pPr>
            <a:r>
              <a:rPr lang="pl-pl"/>
              <a:t>Dziękuję za wspólną</a:t>
            </a:r>
            <a:br/>
            <a:r>
              <a:rPr lang="pl-pl"/>
              <a:t>pracę</a:t>
            </a:r>
            <a:endParaRPr lang="de-de"/>
          </a:p>
        </p:txBody>
      </p:sp>
      <p:pic>
        <p:nvPicPr>
          <p:cNvPr id="4" name="Picture 3" descr="Shape, arrow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D////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AAAAAAAACLH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39945" cy="685800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5" name="Group 23"/>
          <p:cNvGrpSpPr>
            <a:extLst>
              <a:ext uri="smNativeData">
                <pr:smNativeData xmlns:pr="smNativeData" val="SMDATA_7_XGmyXxMAAAAlAAAAAQAAAK8BAAAAkAAAAEgAAACQAAAASAAAAAAAAAAAAAAAAAAAABcAAAAUAAAAAAAAAAAAAAD/fwAA/38AAAAAAAAJAAAABAAAAGQAYQAMAAAAEAAAAAAAAAAAAAAAAAAAAAAAAAAfAAAAVAAAAAAAAAAAAAAAAAAAAAAAAAAAAAAAAAAAAAAAAAAAAAAAAAAAAAAAAAAAAAAAAAAAAAAAAAAAAAAAAAAAAAAAAAAAAAAAAAAAAAAAAAAAAAAAAAAAACEAAAAYAAAAFAAAAKM4AAA7EgAA+0oAAPglAAAQAAAAJgAAAAgAAAD/////AAAAAA=="/>
              </a:ext>
            </a:extLst>
          </p:cNvGrpSpPr>
          <p:nvPr/>
        </p:nvGrpSpPr>
        <p:grpSpPr>
          <a:xfrm>
            <a:off x="9206865" y="2963545"/>
            <a:ext cx="2981960" cy="3208655"/>
            <a:chOff x="9206865" y="2963545"/>
            <a:chExt cx="2981960" cy="3208655"/>
          </a:xfrm>
        </p:grpSpPr>
        <p:sp>
          <p:nvSpPr>
            <p:cNvPr id="10" name="Straight Connector 24"/>
            <p:cNvSpPr>
              <a:extLst>
                <a:ext uri="smNativeData">
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P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M7kAMwMAAAAEAAAAAAAAAAAAAAAAAAAAAAAAAAeAAAAaAAAAAAAAAAAAAAAAAAAAAAAAAAAAAAAECcAABAnAAAAAAAAAAAAAAAAAAAAAAAAAAAAAAAAAAAAAAAAAAAAABQAAAAAAAAAwMD/AAAAAABkAAAAMgAAAAAAAABkAAAAAAAAAH9/fwAKAAAAHwAAAFQAAAD///8AAAAAAQAAAAAAAAAAAAAAAAAAAAAAAAAAAAAAAAAAAAAAAAAAAAAAAv///wL///8CAAAAAMDA/wB/f38AAAAAAAAAAAAAAAAAAAAAAAAAAAAhAAAAGAAAABQAAABdRQAAOxIAAPtKAADYFwAAAAAAACYAAAAIAAAA//////////8="/>
                </a:ext>
              </a:extLst>
            </p:cNvSpPr>
            <p:nvPr/>
          </p:nvSpPr>
          <p:spPr>
            <a:xfrm flipH="1">
              <a:off x="11275695" y="2963545"/>
              <a:ext cx="913130" cy="91249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9" name="Straight Connector 25"/>
            <p:cNvSpPr>
              <a:extLst>
                <a:ext uri="smNativeData">
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P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MnzfWQMAAAAEAAAAAAAAAAAAAAAAAAAAAAAAAAeAAAAaAAAAAAAAAAAAAAAAAAAAAAAAAAAAAAAECcAABAnAAAAAAAAAAAAAAAAAAAAAAAAAAAAAAAAAAAAAAAAAAAAABQAAAAAAAAAwMD/AAAAAABkAAAAMgAAAAAAAABkAAAAAAAAAH9/fwAKAAAAHwAAAFQAAAD///8AAAAAAQAAAAAAAAAAAAAAAAAAAAAAAAAAAAAAAAAAAAAAAAAAAAAAAv///wL///8CAAAAAMDA/wB/f38AAAAAAAAAAAAAAAAAAAAAAAAAAAAhAAAAGAAAABQAAACjOAAAoBMAAPtKAAD4JQAAAAAAACYAAAAIAAAA//////////8="/>
                </a:ext>
              </a:extLst>
            </p:cNvSpPr>
            <p:nvPr/>
          </p:nvSpPr>
          <p:spPr>
            <a:xfrm flipH="1">
              <a:off x="9206865" y="3190240"/>
              <a:ext cx="2981960" cy="29819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8" name="Straight Connector 26"/>
            <p:cNvSpPr>
              <a:extLst>
                <a:ext uri="smNativeData">
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P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G3oGl8MAAAAEAAAAAAAAAAAAAAAAAAAAAAAAAAeAAAAaAAAAAAAAAAAAAAAAAAAAAAAAAAAAAAAECcAABAnAAAAAAAAAAAAAAAAAAAAAAAAAAAAAAAAAAAAAAAAAAAAABQAAAAAAAAAwMD/AAAAAABkAAAAMgAAAAAAAABkAAAAAAAAAH9/fwAKAAAAHwAAAFQAAAD///8AAAAAAQAAAAAAAAAAAAAAAAAAAAAAAAAAAAAAAAAAAAAAAAAAAAAAAv///wL///8CAAAAAMDA/wB/f38AAAAAAAAAAAAAAAAAAAAAAAAAAAAhAAAAGAAAABQAAABQPwAANhQAAPtKAADgHwAAAAAAACYAAAAIAAAA//////////8="/>
                </a:ext>
              </a:extLst>
            </p:cNvSpPr>
            <p:nvPr/>
          </p:nvSpPr>
          <p:spPr>
            <a:xfrm flipH="1">
              <a:off x="10292080" y="3285490"/>
              <a:ext cx="1896745" cy="189611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7" name="Straight Connector 27"/>
            <p:cNvSpPr>
              <a:extLst>
                <a:ext uri="smNativeData">
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t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v///wL///8CAAAAAMDA/wB/f38AAAAAAAAAAAAAAAAAAAAAAAAAAAAhAAAAGAAAABQAAAA+QAAAQxMAAPtKAAAAHgAAAAAAACYAAAAIAAAA//////////8="/>
                </a:ext>
              </a:extLst>
            </p:cNvSpPr>
            <p:nvPr/>
          </p:nvSpPr>
          <p:spPr>
            <a:xfrm flipH="1">
              <a:off x="10443210" y="3131185"/>
              <a:ext cx="1745615" cy="17456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6" name="Straight Connector 28"/>
            <p:cNvSpPr>
              <a:extLst>
                <a:ext uri="smNativeData">
  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///wktAAAAAQAAABQAAAAUAAAAFAAAAAEAAAAAAAAAZAAAAGQAAAAAAAAAZAAAAGQAAAAVAAAAYAAAAAAAAAAAAAAAAAAAAAAAAAAAAAAAAAAAAAAAAAAAAAAAAAAAAAAAAAAAAAAA////CQAAAAAAAAAAAAAAAAAAAAAAAAAAAAAAAAAAAAAAAAAAAAAAAAAAAAAAAAAAAAAAABYAAABMAAAAAAAAAAAAAAAAAAAAAAAAAAAAAAD///8JAAAAAAAAAAAAAAAAAAAAAAAAAAAAAAAAAAAAAAAAAAAAAAAAAAAAAAAAAAAA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v///wL///8CAAAAAMDA/wB/f38AAAAAAAAAAAAAAAAAAAAAAAAAAAAhAAAAGAAAABQAAAArQwAAqBYAAPtKAAB4HgAAAAAAACYAAAAIAAAA//////////8="/>
                </a:ext>
              </a:extLst>
            </p:cNvSpPr>
            <p:nvPr/>
          </p:nvSpPr>
          <p:spPr>
            <a:xfrm flipH="1">
              <a:off x="10918825" y="3683000"/>
              <a:ext cx="1270000" cy="12700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pr="smNativeData" val="SMDATA_13_XGmyXxMAAAAlAAAAZAAAAC0AAAAAkAAAAEgAAACQAAAASAAAAAAAAAABAAAAAAAAAAEAAABQAAAAAAAAAAAA4D8AAAAAAADgPwAAAAAAAOA/AAAAAAAA4D8AAAAAAADgPwAAAAAAAOA/AAAAAAAA4D8AAAAAAADgPwAAAAAAAOA/AAAAAAAA4D8CAAAAjAAAAAEAAAADAAAAc8/qAAZYjgAAAAAAAAAAAAAAAAAAAAAAAAAAAAAAAAAAAAAAZAAAAAEAAABAAAAA6////2QAAAACAQ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z+oABliOAAAAAAAAAAAAAAAAAAAAAAAAAAAAAAAAAAAAAAAAAAAABDJIAH9/fwB22/Q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73CFEA"/>
              </a:gs>
              <a:gs pos="100000">
                <a:srgbClr val="06588E"/>
              </a:gs>
            </a:gsLst>
            <a:lin ang="612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 useBgFill="1">
        <p:nvSpPr>
          <p:cNvPr id="3" name="Snip Single Corner Rectangle 17"/>
          <p:cNvSpPr>
            <a:extLst>
              <a:ext uri="smNativeData">
                <pr:smNativeData xmlns:pr="smNativeData" val="SMDATA_13_XGmyXxMAAAAlAAAAqgAAAC0AAAAAkAAAAEgAAACQAAAASAAAAAAAAAABAAAAAgAAAAEAAABQAAAAndVs1i8B4j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BDJIAH9/fwB22/QDzMzMAMDA/wB/f38AAAAAAAAAAAAAAAAAAAAAAAAAAAAhAAAAGAAAABQAAAAAAAAAAAAAAPtKAAAwKgAAEAAAACYAAAAIAAAA//////////8="/>
              </a:ext>
            </a:extLst>
          </p:cNvSpPr>
          <p:nvPr/>
        </p:nvSpPr>
        <p:spPr>
          <a:xfrm flipV="1">
            <a:off x="0" y="0"/>
            <a:ext cx="12188825" cy="6858000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>
        <p:nvSpPr>
          <p:cNvPr id="4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1BAAAbAIAAMA/AABPBwAAEAAAACYAAAAIAAAAASAAAAAAAAA="/>
              </a:ext>
            </a:extLst>
          </p:cNvSpPr>
          <p:nvPr>
            <p:ph type="ctrTitle"/>
          </p:nvPr>
        </p:nvSpPr>
        <p:spPr>
          <a:xfrm>
            <a:off x="683895" y="393700"/>
            <a:ext cx="9679305" cy="79438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 cap="all"/>
            </a:pPr>
            <a:r>
              <a:rPr lang="pl-pl" sz="3600">
                <a:solidFill>
                  <a:schemeClr val="tx2"/>
                </a:solidFill>
              </a:rPr>
              <a:t>Kałużowy deszcz</a:t>
            </a:r>
            <a:endParaRPr lang="de-de" sz="3600">
              <a:solidFill>
                <a:schemeClr val="tx2"/>
              </a:solidFill>
            </a:endParaRPr>
          </a:p>
        </p:txBody>
      </p:sp>
      <p:sp>
        <p:nvSpPr>
          <p:cNvPr id="5" name="Subtitle 2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1BAAAswgAAFEjAAA+JAAAEAAAACYAAAAIAAAAASAAAAAAAAA="/>
              </a:ext>
            </a:extLst>
          </p:cNvSpPr>
          <p:nvPr>
            <p:ph type="subTitle" idx="1"/>
          </p:nvPr>
        </p:nvSpPr>
        <p:spPr>
          <a:xfrm>
            <a:off x="683895" y="1414145"/>
            <a:ext cx="5057140" cy="447738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440"/>
              </a:spcBef>
              <a:spcAft>
                <a:spcPts val="550"/>
              </a:spcAft>
              <a:defRPr lang="en-us" sz="1930"/>
            </a:pPr>
            <a:r>
              <a:rPr lang="pl-pl" b="1">
                <a:solidFill>
                  <a:schemeClr val="tx1"/>
                </a:solidFill>
              </a:rPr>
              <a:t>Wysłuchaj piosenkę, a następnie odpowiedz na poniższe pytania:</a:t>
            </a:r>
            <a:endParaRPr lang="pl-pl" b="1">
              <a:solidFill>
                <a:schemeClr val="tx1"/>
              </a:solidFill>
            </a:endParaRPr>
          </a:p>
          <a:p>
            <a:pPr marL="342900" indent="-342900">
              <a:spcBef>
                <a:spcPts val="440"/>
              </a:spcBef>
              <a:spcAft>
                <a:spcPts val="550"/>
              </a:spcAft>
              <a:buSzPts val="1470"/>
              <a:buFont typeface="Arial" pitchFamily="2" charset="-18"/>
              <a:buChar char="•"/>
              <a:defRPr lang="en-us" sz="1930"/>
            </a:pPr>
            <a:r>
              <a:rPr lang="pl-pl">
                <a:solidFill>
                  <a:schemeClr val="tx1"/>
                </a:solidFill>
              </a:rPr>
              <a:t>Czy dzieci lubią biegać po kałużach?</a:t>
            </a:r>
            <a:endParaRPr lang="pl-pl">
              <a:solidFill>
                <a:schemeClr val="tx1"/>
              </a:solidFill>
            </a:endParaRPr>
          </a:p>
          <a:p>
            <a:pPr marL="342900" indent="-342900">
              <a:spcBef>
                <a:spcPts val="440"/>
              </a:spcBef>
              <a:spcAft>
                <a:spcPts val="550"/>
              </a:spcAft>
              <a:buSzPts val="1470"/>
              <a:buFont typeface="Arial" pitchFamily="2" charset="-18"/>
              <a:buChar char="•"/>
              <a:defRPr lang="en-us" sz="1930"/>
            </a:pPr>
            <a:r>
              <a:rPr lang="pl-pl">
                <a:solidFill>
                  <a:schemeClr val="tx1"/>
                </a:solidFill>
              </a:rPr>
              <a:t>Jak nazywał się deszcz w piosence?</a:t>
            </a:r>
            <a:endParaRPr lang="pl-pl">
              <a:solidFill>
                <a:schemeClr val="tx1"/>
              </a:solidFill>
            </a:endParaRPr>
          </a:p>
          <a:p>
            <a:pPr marL="342900" indent="-342900">
              <a:spcBef>
                <a:spcPts val="440"/>
              </a:spcBef>
              <a:spcAft>
                <a:spcPts val="550"/>
              </a:spcAft>
              <a:buSzPts val="1470"/>
              <a:buFont typeface="Arial" pitchFamily="2" charset="-18"/>
              <a:buChar char="•"/>
              <a:defRPr lang="en-us" sz="1930"/>
            </a:pPr>
            <a:r>
              <a:rPr lang="pl-pl">
                <a:solidFill>
                  <a:schemeClr val="tx1"/>
                </a:solidFill>
              </a:rPr>
              <a:t>W jaki sposób powstają kałuże?</a:t>
            </a:r>
            <a:endParaRPr lang="pl-pl">
              <a:solidFill>
                <a:schemeClr val="tx1"/>
              </a:solidFill>
            </a:endParaRPr>
          </a:p>
          <a:p>
            <a:pPr marL="342900" indent="-342900">
              <a:spcBef>
                <a:spcPts val="440"/>
              </a:spcBef>
              <a:spcAft>
                <a:spcPts val="550"/>
              </a:spcAft>
              <a:buSzPts val="1470"/>
              <a:buFont typeface="Arial" pitchFamily="2" charset="-18"/>
              <a:buChar char="•"/>
              <a:defRPr lang="en-us" sz="1930"/>
            </a:pPr>
            <a:r>
              <a:rPr lang="pl-pl">
                <a:solidFill>
                  <a:schemeClr val="tx1"/>
                </a:solidFill>
              </a:rPr>
              <a:t>Co należy założyć udająć się na dwór, kiedy pada deszcz?</a:t>
            </a:r>
            <a:endParaRPr lang="pl-pl">
              <a:solidFill>
                <a:schemeClr val="tx1"/>
              </a:solidFill>
            </a:endParaRPr>
          </a:p>
          <a:p>
            <a:pPr marL="342900" indent="-342900">
              <a:spcBef>
                <a:spcPts val="440"/>
              </a:spcBef>
              <a:spcAft>
                <a:spcPts val="550"/>
              </a:spcAft>
              <a:buSzPts val="1470"/>
              <a:buFont typeface="Arial" pitchFamily="2" charset="-18"/>
              <a:buChar char="•"/>
              <a:defRPr lang="en-us" sz="1930"/>
            </a:pPr>
            <a:r>
              <a:rPr lang="pl-pl">
                <a:solidFill>
                  <a:schemeClr val="tx1"/>
                </a:solidFill>
              </a:rPr>
              <a:t>Z kim dziewczynka będzie biegać po kałużach?</a:t>
            </a:r>
            <a:endParaRPr lang="pl-pl">
              <a:solidFill>
                <a:schemeClr val="tx1"/>
              </a:solidFill>
            </a:endParaRPr>
          </a:p>
          <a:p>
            <a:pPr marL="342900" indent="-342900">
              <a:spcBef>
                <a:spcPts val="440"/>
              </a:spcBef>
              <a:spcAft>
                <a:spcPts val="550"/>
              </a:spcAft>
              <a:buSzPts val="1470"/>
              <a:buFont typeface="Arial" pitchFamily="2" charset="-18"/>
              <a:buChar char="•"/>
              <a:defRPr lang="en-us" sz="1930"/>
            </a:pPr>
            <a:r>
              <a:rPr lang="pl-pl">
                <a:solidFill>
                  <a:schemeClr val="tx1"/>
                </a:solidFill>
              </a:rPr>
              <a:t>Czy według Ciebie piosenka jest wesoła, czy smutna?</a:t>
            </a:r>
            <a:endParaRPr lang="pl-pl">
              <a:solidFill>
                <a:schemeClr val="tx1"/>
              </a:solidFill>
            </a:endParaRPr>
          </a:p>
          <a:p>
            <a:pPr marL="342900" indent="-342900">
              <a:spcBef>
                <a:spcPts val="440"/>
              </a:spcBef>
              <a:spcAft>
                <a:spcPts val="550"/>
              </a:spcAft>
              <a:buSzPts val="1470"/>
              <a:buFont typeface="Arial" pitchFamily="2" charset="-18"/>
              <a:buChar char="•"/>
              <a:defRPr lang="en-us" sz="1930"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TextBox 6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B4DwAA1yUAAB45AAAdKAAAECAAACYAAAAIAAAA//////////8="/>
              </a:ext>
            </a:extLst>
          </p:cNvSpPr>
          <p:nvPr/>
        </p:nvSpPr>
        <p:spPr>
          <a:xfrm>
            <a:off x="2514600" y="6151245"/>
            <a:ext cx="677037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de-de">
                <a:hlinkClick r:id="rId2"/>
              </a:rPr>
              <a:t>https://youtu.be/hXNcXoVbbzM</a:t>
            </a:r>
            <a:r>
              <a:rPr lang="pl-pl"/>
              <a:t> data dostępu: 16.11.2020</a:t>
            </a:r>
            <a:endParaRPr lang="pl-pl"/>
          </a:p>
        </p:txBody>
      </p:sp>
      <p:pic>
        <p:nvPicPr>
          <p:cNvPr id="7" name="Online Media 3">
            <a:hlinkClick r:id="" action="ppaction://media"/>
          </p:cNvPr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BfPMIM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hicAAOcIAADaRAAAZhkAABAAAAAmAAAACAAAAP//////////"/>
              </a:ext>
            </a:extLst>
          </p:cNvPicPr>
          <p:nvPr>
            <a:videoFile r:link="rId3"/>
          </p:nvPr>
        </p:nvPicPr>
        <p:blipFill>
          <a:blip r:embed="rId4"/>
          <a:stretch>
            <a:fillRect/>
          </a:stretch>
        </p:blipFill>
        <p:spPr>
          <a:xfrm>
            <a:off x="6424930" y="1447165"/>
            <a:ext cx="4767580" cy="26816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7" grpId="0" animBg="1" advAuto="0"/>
      <p:bldP spid="7" grpId="1" animBg="1" advAuto="0"/>
    </p:bldLst>
    <p:extLst>
      <p:ext uri="smNativeData">
        <pr:smNativeData xmlns:pr="smNativeData" val="XGmyXwIAAAAFAAAA/f///wYAAAABAAAAAAAAAAAAAAAAAAAAAAAAAAoAAAD9////BgAAAAIAAAAAAAAAAAAAAAAAAAAAAAAA"/>
      </p:ext>
    </p:ext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pr="smNativeData" val="SMDATA_13_XGmyXxMAAAAlAAAAZAAAAC0AAAAAkAAAAEgAAACQAAAASAAAAAAAAAABAAAAAAAAAAEAAABQAAAAAAAAAAAA4D8AAAAAAADgPwAAAAAAAOA/AAAAAAAA4D8AAAAAAADgPwAAAAAAAOA/AAAAAAAA4D8AAAAAAADgPwAAAAAAAOA/AAAAAAAA4D8CAAAAjAAAAAEAAAADAAAAc8/qAAZYjgAAAAAAAAAAAAAAAAAAAAAAAAAAAAAAAAAAAAAAZAAAAAEAAABAAAAA6////2QAAAACAQ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JYh0j8MAAAAEAAAAAAAAAAAAAAAAAAAAAAAAAAeAAAAaAAAAAAAAAAAAAAAAAAAAAAAAAAAAAAAECcAABAnAAAAAAAAAAAAAAAAAAAAAAAAAAAAAAAAAAAAAAAAAAAAABQAAAAAAAAAwMD/AAAAAABkAAAAMgAAAAAAAABkAAAAAAAAAH9/fwAKAAAAHwAAAFQAAABzz+oABliOAAAAAAAAAAAAAAAAAAAAAAAAAAAAAAAAAAAAAAAAAAAABDJIAH9/fwB22/Q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73CFEA"/>
              </a:gs>
              <a:gs pos="100000">
                <a:srgbClr val="06588E"/>
              </a:gs>
            </a:gsLst>
            <a:lin ang="612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 useBgFill="1">
        <p:nvSpPr>
          <p:cNvPr id="3" name="Snip Single Corner Rectangle 17"/>
          <p:cNvSpPr>
            <a:extLst>
              <a:ext uri="smNativeData">
                <pr:smNativeData xmlns:pr="smNativeData" val="SMDATA_13_XGmyXxMAAAAlAAAAqgAAAC0AAAAAkAAAAEgAAACQAAAASAAAAAAAAAABAAAAAgAAAAEAAABQAAAAndVs1i8B4j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KAhOQAMAAAAEAAAAAAAAAAAAAAAAAAAAAAAAAAeAAAAaAAAAAAAAAAAAAAAAAAAAAAAAAAAAAAAECcAABAnAAAAAAAAAAAAAAAAAAAAAAAAAAAAAAAAAAAAAAAAAAAAABQAAAAAAAAAwMD/AAAAAABkAAAAMgAAAAAAAABkAAAAAAAAAH9/fwAKAAAAHwAAAFQAAAD///8A////AQAAAAAAAAAAAAAAAAAAAAAAAAAAAAAAAAAAAAAAAAAABDJIAH9/fwB22/QDzMzMAMDA/wB/f38AAAAAAAAAAAAAAAAAAAAAAAAAAAAhAAAAGAAAABQAAAAAAAAAAAAAAPtKAAAwKgAAEAAAACYAAAAIAAAA//////////8="/>
              </a:ext>
            </a:extLst>
          </p:cNvSpPr>
          <p:nvPr/>
        </p:nvSpPr>
        <p:spPr>
          <a:xfrm flipV="1">
            <a:off x="0" y="0"/>
            <a:ext cx="12188825" cy="6858000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>
        <p:nvSpPr>
          <p:cNvPr id="4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L5aJg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1BAAAkAIAAMA/AABzBwAAEAAAACYAAAAIAAAAASAAAAAAAAA="/>
              </a:ext>
            </a:extLst>
          </p:cNvSpPr>
          <p:nvPr>
            <p:ph type="ctrTitle"/>
          </p:nvPr>
        </p:nvSpPr>
        <p:spPr>
          <a:xfrm>
            <a:off x="683895" y="416560"/>
            <a:ext cx="9679305" cy="79438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 cap="all"/>
            </a:pPr>
            <a:r>
              <a:rPr lang="pl-pl" sz="3600">
                <a:solidFill>
                  <a:schemeClr val="tx2"/>
                </a:solidFill>
              </a:rPr>
              <a:t>Skąd się bierze deszcz?</a:t>
            </a:r>
            <a:endParaRPr lang="de-de" sz="3600">
              <a:solidFill>
                <a:schemeClr val="tx2"/>
              </a:solidFill>
            </a:endParaRPr>
          </a:p>
        </p:txBody>
      </p:sp>
      <p:sp>
        <p:nvSpPr>
          <p:cNvPr id="5" name="Subtitle 2"/>
          <p:cNvSpPr>
            <a:spLocks noGrp="1" noChangeArrowheads="1"/>
            <a:extLst>
              <a:ext uri="smNativeData">
                <pr:smNativeData xmlns:pr="smNativeData" val="SMDATA_13_XGmyXxMAAAAlAAAAZAAAAA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1BAAAswgAAMA/AABQGQAAEAAAACYAAAAIAAAAASAAAAAAAAA="/>
              </a:ext>
            </a:extLst>
          </p:cNvSpPr>
          <p:nvPr>
            <p:ph type="subTitle" idx="1"/>
          </p:nvPr>
        </p:nvSpPr>
        <p:spPr>
          <a:xfrm>
            <a:off x="683895" y="1414145"/>
            <a:ext cx="9679305" cy="27006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</a:p>
          <a:p>
            <a:pPr>
              <a:defRPr lang="en-us"/>
            </a:pPr>
            <a:endParaRPr lang="pl-pl">
              <a:solidFill>
                <a:schemeClr val="tx1"/>
              </a:solidFill>
            </a:endParaRPr>
          </a:p>
          <a:p>
            <a:pPr>
              <a:defRPr lang="en-us"/>
            </a:pPr>
            <a:endParaRPr lang="pl-pl">
              <a:solidFill>
                <a:schemeClr val="tx1"/>
              </a:solidFill>
            </a:endParaRPr>
          </a:p>
          <a:p>
            <a:pPr>
              <a:defRPr lang="en-us"/>
            </a:pPr>
            <a:endParaRPr lang="pl-pl">
              <a:solidFill>
                <a:schemeClr val="tx1"/>
              </a:solidFill>
            </a:endParaRPr>
          </a:p>
          <a:p>
            <a:pPr>
              <a:defRPr lang="en-us"/>
            </a:pPr>
            <a:endParaRPr lang="pl-pl">
              <a:solidFill>
                <a:schemeClr val="tx1"/>
              </a:solidFill>
            </a:endParaRPr>
          </a:p>
          <a:p>
            <a:pPr>
              <a:defRPr lang="en-us"/>
            </a:pPr>
            <a:endParaRPr lang="pl-pl">
              <a:solidFill>
                <a:schemeClr val="tx1"/>
              </a:solidFill>
            </a:endParaRPr>
          </a:p>
          <a:p>
            <a:pPr>
              <a:defRPr lang="en-us"/>
            </a:pPr>
            <a:endParaRPr lang="pl-pl">
              <a:solidFill>
                <a:schemeClr val="tx1"/>
              </a:solidFill>
            </a:endParaRPr>
          </a:p>
          <a:p>
            <a:pPr>
              <a:defRPr lang="en-us"/>
            </a:pPr>
            <a:endParaRPr lang="pl-pl">
              <a:solidFill>
                <a:schemeClr val="tx1"/>
              </a:solidFill>
            </a:endParaRPr>
          </a:p>
          <a:p>
            <a:pPr>
              <a:defRPr lang="en-us"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6" name="Online Media 3">
            <a:hlinkClick r:id="" action="ppaction://media"/>
          </p:cNvPr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BmHw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AxAAAMQOAACDNQAA3CMAABAAAAAmAAAACAAAAP//////////"/>
              </a:ext>
            </a:extLst>
          </p:cNvPicPr>
          <p:nvPr>
            <a:videoFile r:link="rId2"/>
          </p:nvPr>
        </p:nvPicPr>
        <p:blipFill>
          <a:blip r:embed="rId3"/>
          <a:stretch>
            <a:fillRect/>
          </a:stretch>
        </p:blipFill>
        <p:spPr>
          <a:xfrm>
            <a:off x="2602865" y="2400300"/>
            <a:ext cx="6096000" cy="3429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4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Cqp7T8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BfDQAAoSYAAHM2AADnKAAAECAAACYAAAAIAAAA//////////8="/>
              </a:ext>
            </a:extLst>
          </p:cNvSpPr>
          <p:nvPr/>
        </p:nvSpPr>
        <p:spPr>
          <a:xfrm>
            <a:off x="2173605" y="6279515"/>
            <a:ext cx="667766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>
                <a:hlinkClick r:id="rId4"/>
              </a:rPr>
              <a:t>https://youtu.be/rvTLwn27mE4</a:t>
            </a:r>
            <a:r>
              <a:rPr lang="pl-pl"/>
              <a:t> data dostępu: 16.11.2020</a:t>
            </a:r>
            <a:endParaRPr lang="de-de"/>
          </a:p>
        </p:txBody>
      </p:sp>
      <p:sp>
        <p:nvSpPr>
          <p:cNvPr id="8" name="TextBox 5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OT///8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ZBQAANAgAAHM2AAB6CgAAECAAACYAAAAIAAAA//////////8="/>
              </a:ext>
            </a:extLst>
          </p:cNvSpPr>
          <p:nvPr/>
        </p:nvSpPr>
        <p:spPr>
          <a:xfrm>
            <a:off x="828675" y="1333500"/>
            <a:ext cx="802259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/>
              <a:t>Obejrzyj prezentację, a dowiesz się jak powstaje deszcz.  </a:t>
            </a:r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6" grpId="0" animBg="1" advAuto="0"/>
      <p:bldP spid="6" grpId="1" animBg="1" advAuto="0"/>
    </p:bldLst>
    <p:extLst>
      <p:ext uri="smNativeData">
        <pr:smNativeData xmlns:pr="smNativeData" val="XGmyXwIAAAAFAAAA/f///wYAAAABAAAAAAAAAAAAAAAAAAAAAAAAAAoAAAD9////BgAAAAIAAAAAAAAAAAAAAAAAAAAAAAAA"/>
      </p:ext>
    </p:ext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 descr="A picture containing shape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RBsAAHYHAADRJQAAYQ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0" y="1212850"/>
            <a:ext cx="1715135" cy="9620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tangle 7"/>
          <p:cNvSpPr>
            <a:extLst>
              <a:ext uri="smNativeData">
                <pr:smNativeData xmlns:pr="smNativeData" val="SMDATA_13_XGmyXxMAAAAlAAAAZAAAAC0AAAAAkAAAAEgAAACQAAAASAAAAAAAAAABAAAAAAAAAAEAAABQAAAAAAAAAAAA4D8AAAAAAADgPwAAAAAAAOA/AAAAAAAA4D8AAAAAAADgPwAAAAAAAOA/AAAAAAAA4D8AAAAAAADgPwAAAAAAAOA/AAAAAAAA4D8CAAAAjAAAAAEAAAADAAAAc8/qAAZYjgAAAAAAAAAAAAAAAAAAAAAAAAAAAAAAAAAAAAAAZAAAAAEAAABAAAAA6////2QAAAACAQ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z+oABliOAAAAAAAAAAAAAAAAAAAAAAAAAAAAAAAAAAAAAAAAAAAABDJIAH9/fwB22/Q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73CFEA"/>
              </a:gs>
              <a:gs pos="100000">
                <a:srgbClr val="06588E"/>
              </a:gs>
            </a:gsLst>
            <a:lin ang="612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 useBgFill="1">
        <p:nvSpPr>
          <p:cNvPr id="4" name="Snip Single Corner Rectangle 17"/>
          <p:cNvSpPr>
            <a:extLst>
              <a:ext uri="smNativeData">
                <pr:smNativeData xmlns:pr="smNativeData" val="SMDATA_13_XGmyXxMAAAAlAAAAqgAAAC0AAAAAkAAAAEgAAACQAAAASAAAAAAAAAABAAAAAgAAAAEAAABQAAAAndVs1i8B4j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D///8A////AQAAAAAAAAAAAAAAAAAAAAAAAAAAAAAAAAAAAAAAAAAABDJIAH9/fwB22/QDzMzMAMDA/wB/f38AAAAAAAAAAAAAAAAAAAAAAAAAAAAhAAAAGAAAABQAAAAAAAAAAAAAAPtKAAAwKgAAEAAAACYAAAAIAAAA//////////8="/>
              </a:ext>
            </a:extLst>
          </p:cNvSpPr>
          <p:nvPr/>
        </p:nvSpPr>
        <p:spPr>
          <a:xfrm flipV="1">
            <a:off x="0" y="0"/>
            <a:ext cx="12188825" cy="6858000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>
        <p:nvSpPr>
          <p:cNvPr id="5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oADQ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DZAwAAMwEAAGM/AAAWBgAAEAAAACYAAAAIAAAAASAAAAAAAAA="/>
              </a:ext>
            </a:extLst>
          </p:cNvSpPr>
          <p:nvPr>
            <p:ph type="ctrTitle"/>
          </p:nvPr>
        </p:nvSpPr>
        <p:spPr>
          <a:xfrm>
            <a:off x="625475" y="194945"/>
            <a:ext cx="9678670" cy="79438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 cap="all"/>
            </a:pPr>
            <a:r>
              <a:rPr lang="pl-pl" sz="3600">
                <a:solidFill>
                  <a:schemeClr val="tx2"/>
                </a:solidFill>
              </a:rPr>
              <a:t>Jak powstaje deszcz?</a:t>
            </a:r>
            <a:endParaRPr lang="de-de" sz="360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B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BQAAAJQRAAD7SgAAM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2857500"/>
            <a:ext cx="12185650" cy="40005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8" descr="A picture containing shape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DCjq3p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lQsAAEYHAAAiFgAAiBE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882775" y="1182370"/>
            <a:ext cx="1715135" cy="16675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9" descr="Shape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BnTNIM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Kj8AAJMBAACaSgAAZww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0267950" y="255905"/>
            <a:ext cx="1859280" cy="176022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9" name="Group 20"/>
          <p:cNvGrpSpPr>
            <a:extLst>
              <a:ext uri="smNativeData">
                <pr:smNativeData xmlns:pr="smNativeData" val="SMDATA_7_XGmyXxMAAAAlAAAAAQAAAA8BAAAAkAAAAEgAAACQAAAASAAAAAAAAAAAAAAAAAAAABcAAAAUAAAAAAAAAAAAAAD/fwAA/38AAAAAAAAJAAAABAAAABQAAAAMAAAAEAAAAAAAAAAAAAAAAAAAAAAAAAAfAAAAVAAAAAAAAAAAAAAAAAAAAAAAAAAAAAAAAAAAAAAAAAAAAAAAAAAAAAAAAAAAAAAAAAAAAAAAAAAAAAAAAAAAAAAAAAAAAAAAAAAAAAAAAAAAAAAAAAAAACEAAAAYAAAAFAAAAKw3AABtEwAATkUAAJ0eAAAQAAAAJgAAAAgAAAD/////AAAAAA=="/>
              </a:ext>
            </a:extLst>
          </p:cNvGrpSpPr>
          <p:nvPr/>
        </p:nvGrpSpPr>
        <p:grpSpPr>
          <a:xfrm>
            <a:off x="9050020" y="3157855"/>
            <a:ext cx="2216150" cy="1818640"/>
            <a:chOff x="9050020" y="3157855"/>
            <a:chExt cx="2216150" cy="1818640"/>
          </a:xfrm>
        </p:grpSpPr>
        <p:sp>
          <p:nvSpPr>
            <p:cNvPr id="12" name="Arrow: Up 16"/>
            <p:cNvSpPr>
              <a:extLst>
                <a:ext uri="smNativeData">
                  <pr:smNativeData xmlns:pr="smNativeData" val="SMDATA_13_XGmyXxMAAAAlAAAAygAAAA0AAAAAkAAAAEgAAACQAAAASAAAAAAAAAABAAAAAAAAAAEAAABQAAAAziQeWkzs6D/VCWgibHjYPwAAAAAAAOA/AAAAAAAA4D8AAAAAAADgPwAAAAAAAOA/AAAAAAAA4D8AAAAAAADgPwAAAAAAAOA/AAAAAAAA4D8CAAAAjAAAAAEAAAADAAAAUJv4AOr0/wAAAAAAAAAAAAAAAAAAAAAAAAAAAAAAAAAAAAAAZAAAAAEAAABAAAAAAAAAAGQAAAAOAQAAAAAAAAMAAAAZAAAAUJv4ADIAAABurfgASwAAAOjz/w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BQm/gA6vT/AFCb+ABurfgA6PP/AAAAAAAAAAAAAAAAAAAAAAAAAAAABDJIAH9/fwB22/QDzMzMAMDA/wB/f38AAAAAAAAAAAAAAAAAAAAAAAAAAAAhAAAAGAAAABQAAABdQQAAbRMAAE5FAACdHgAAAAAAACYAAAAIAAAA//////////8="/>
                </a:ext>
              </a:extLst>
            </p:cNvSpPr>
            <p:nvPr/>
          </p:nvSpPr>
          <p:spPr>
            <a:xfrm>
              <a:off x="10625455" y="3157855"/>
              <a:ext cx="640715" cy="1818640"/>
            </a:xfrm>
            <a:prstGeom prst="upArrow">
              <a:avLst>
                <a:gd name="adj1" fmla="val 38235"/>
                <a:gd name="adj2" fmla="val 62774"/>
              </a:avLst>
            </a:prstGeom>
            <a:gradFill flip="none" rotWithShape="0">
              <a:gsLst>
                <a:gs pos="0">
                  <a:srgbClr val="509BF8"/>
                </a:gs>
                <a:gs pos="25000">
                  <a:srgbClr val="509BF8"/>
                </a:gs>
                <a:gs pos="50000">
                  <a:srgbClr val="6EADF8"/>
                </a:gs>
                <a:gs pos="75000">
                  <a:srgbClr val="E8F3FF"/>
                </a:gs>
                <a:gs pos="100000">
                  <a:srgbClr val="EAF4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en-us">
                  <a:solidFill>
                    <a:srgbClr val="FFFFFF"/>
                  </a:solidFill>
                  <a:latin typeface="Century Gothic" pitchFamily="0" charset="0"/>
                  <a:ea typeface="Century Gothic" pitchFamily="0" charset="0"/>
                  <a:cs typeface="Century Gothic" pitchFamily="0" charset="0"/>
                </a:defRPr>
              </a:pPr>
              <a:endParaRPr lang="de-de"/>
            </a:p>
          </p:txBody>
        </p:sp>
        <p:sp>
          <p:nvSpPr>
            <p:cNvPr id="11" name="Arrow: Up 21"/>
            <p:cNvSpPr>
              <a:extLst>
                <a:ext uri="smNativeData">
                  <pr:smNativeData xmlns:pr="smNativeData" val="SMDATA_13_XGmyXxMAAAAlAAAAygAAAA0AAAAAkAAAAEgAAACQAAAASAAAAAAAAAABAAAAAAAAAAEAAABQAAAAziQeWkzs6D/VCWgibHjYPwAAAAAAAOA/AAAAAAAA4D8AAAAAAADgPwAAAAAAAOA/AAAAAAAA4D8AAAAAAADgPwAAAAAAAOA/AAAAAAAA4D8CAAAAjAAAAAEAAAADAAAAUJv4AOr0/wAAAAAAAAAAAAAAAAAAAAAAAAAAAAAAAAAAAAAAZAAAAAEAAABAAAAAAAAAAGQAAAAOAQAAAAAAAAMAAAAZAAAAUJv4ADIAAABurfgASwAAAOjz/w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Qm/gA6vT/AFCb+ABurfgA6PP/AAAAAAAAAAAAAAAAAAAAAAAAAAAABDJIAH9/fwB22/QDzMzMAMDA/wB/f38AAAAAAAAAAAAAAAAAAAAAAAAAAAAhAAAAGAAAABQAAAB9PAAAbRMAAG5AAACdHgAAAAAAACYAAAAIAAAA//////////8="/>
                </a:ext>
              </a:extLst>
            </p:cNvSpPr>
            <p:nvPr/>
          </p:nvSpPr>
          <p:spPr>
            <a:xfrm>
              <a:off x="9832975" y="3157855"/>
              <a:ext cx="640715" cy="1818640"/>
            </a:xfrm>
            <a:prstGeom prst="upArrow">
              <a:avLst>
                <a:gd name="adj1" fmla="val 38235"/>
                <a:gd name="adj2" fmla="val 62774"/>
              </a:avLst>
            </a:prstGeom>
            <a:gradFill flip="none" rotWithShape="0">
              <a:gsLst>
                <a:gs pos="0">
                  <a:srgbClr val="509BF8"/>
                </a:gs>
                <a:gs pos="25000">
                  <a:srgbClr val="509BF8"/>
                </a:gs>
                <a:gs pos="50000">
                  <a:srgbClr val="6EADF8"/>
                </a:gs>
                <a:gs pos="75000">
                  <a:srgbClr val="E8F3FF"/>
                </a:gs>
                <a:gs pos="100000">
                  <a:srgbClr val="EAF4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en-us">
                  <a:solidFill>
                    <a:srgbClr val="FFFFFF"/>
                  </a:solidFill>
                  <a:latin typeface="Century Gothic" pitchFamily="0" charset="0"/>
                  <a:ea typeface="Century Gothic" pitchFamily="0" charset="0"/>
                  <a:cs typeface="Century Gothic" pitchFamily="0" charset="0"/>
                </a:defRPr>
              </a:pPr>
              <a:endParaRPr lang="de-de"/>
            </a:p>
          </p:txBody>
        </p:sp>
        <p:sp>
          <p:nvSpPr>
            <p:cNvPr id="10" name="Arrow: Up 22"/>
            <p:cNvSpPr>
              <a:extLst>
                <a:ext uri="smNativeData">
                  <pr:smNativeData xmlns:pr="smNativeData" val="SMDATA_13_XGmyXxMAAAAlAAAAygAAAA0AAAAAkAAAAEgAAACQAAAASAAAAAAAAAABAAAAAAAAAAEAAABQAAAAziQeWkzs6D/VCWgibHjYPwAAAAAAAOA/AAAAAAAA4D8AAAAAAADgPwAAAAAAAOA/AAAAAAAA4D8AAAAAAADgPwAAAAAAAOA/AAAAAAAA4D8CAAAAjAAAAAEAAAADAAAAUJv4AOr0/wAAAAAAAAAAAAAAAAAAAAAAAAAAAAAAAAAAAAAAZAAAAAEAAABAAAAAAAAAAGQAAAAOAQAAAAAAAAMAAAAZAAAAUJv4ADIAAABurfgASwAAAOjz/w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kbKD0MAAAAEAAAAAAAAAAAAAAAAAAAAAAAAAAeAAAAaAAAAAAAAAAAAAAAAAAAAAAAAAAAAAAAECcAABAnAAAAAAAAAAAAAAAAAAAAAAAAAAAAAAAAAAAAAAAAAAAAABQAAAAAAAAAwMD/AAAAAABkAAAAMgAAAAAAAABkAAAAAAAAAH9/fwAKAAAAHwAAAFQAAABQm/gA6vT/AFCb+ABurfgA6PP/AAAAAAAAAAAAAAAAAAAAAAAAAAAABDJIAH9/fwB22/QDzMzMAMDA/wB/f38AAAAAAAAAAAAAAAAAAAAAAAAAAAAhAAAAGAAAABQAAACsNwAAbRMAAJ07AACdHgAAAAAAACYAAAAIAAAA//////////8="/>
                </a:ext>
              </a:extLst>
            </p:cNvSpPr>
            <p:nvPr/>
          </p:nvSpPr>
          <p:spPr>
            <a:xfrm>
              <a:off x="9050020" y="3157855"/>
              <a:ext cx="640715" cy="1818640"/>
            </a:xfrm>
            <a:prstGeom prst="upArrow">
              <a:avLst>
                <a:gd name="adj1" fmla="val 38235"/>
                <a:gd name="adj2" fmla="val 62774"/>
              </a:avLst>
            </a:prstGeom>
            <a:gradFill flip="none" rotWithShape="0">
              <a:gsLst>
                <a:gs pos="0">
                  <a:srgbClr val="509BF8"/>
                </a:gs>
                <a:gs pos="25000">
                  <a:srgbClr val="509BF8"/>
                </a:gs>
                <a:gs pos="50000">
                  <a:srgbClr val="6EADF8"/>
                </a:gs>
                <a:gs pos="75000">
                  <a:srgbClr val="E8F3FF"/>
                </a:gs>
                <a:gs pos="100000">
                  <a:srgbClr val="EAF4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en-us">
                  <a:solidFill>
                    <a:srgbClr val="FFFFFF"/>
                  </a:solidFill>
                  <a:latin typeface="Century Gothic" pitchFamily="0" charset="0"/>
                  <a:ea typeface="Century Gothic" pitchFamily="0" charset="0"/>
                  <a:cs typeface="Century Gothic" pitchFamily="0" charset="0"/>
                </a:defRPr>
              </a:pPr>
              <a:endParaRPr lang="de-de"/>
            </a:p>
          </p:txBody>
        </p:sp>
      </p:grpSp>
      <p:pic>
        <p:nvPicPr>
          <p:cNvPr id="13" name="Picture 24" descr="A picture containing shape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PRsAAIIHAADKJQAAbQ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427855" y="1220470"/>
            <a:ext cx="1715135" cy="9620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26" descr="Logo, company name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CvwcoM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QigAAEYGAAAYNgAA/g4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4310" y="1019810"/>
            <a:ext cx="2249170" cy="14173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Arrow: Bent 27"/>
          <p:cNvSpPr>
            <a:extLst>
              <a:ext uri="smNativeData">
                <pr:smNativeData xmlns:pr="smNativeData" val="SMDATA_13_XGmyXxMAAAAlAAAA6wAAAA0AAAAAkAAAAEgAAACQAAAASAAAAAAAAAABAAAAAAAAAAEAAABQAAAAVFInoImwyT+tbvWc9L7NPwAAAAAAANA/G2SSkbOw5z8AAAAAAADgPwAAAAAAAOA/AAAAAAAA4D8AAAAAAADgPwAAAAAAAOA/AAAAAAAA4D8CAAAAjAAAAAEAAAADAAAAUJv4AOr0/wAAAAAAAAAAAAAAAAAAAAAAAAAAAAAAAAAAAAAAZAAAAAEAAABAAAAAnf///5z///+HAAAAAAAAAAMAAAAZAAAAUJv4ADIAAABurfgASwAAAOjz/w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Ppc7z8MAAAAEAAAAAAAAAAAAAAAAAAAAAAAAAAeAAAAaAAAAAEAAAAAAAAAAAAAAAAAAAAAAAAAECcAABAnAAAAAAAAAAAAAAAAAAAAAAAAAAAAAAAAAAAAAAAAAAAAABQAAAAAAAAAwMD/AAAAAABkAAAAMgAAAAAAAABkAAAAAAAAAH9/fwAKAAAAHwAAAFQAAABQm/gA6vT/AFCb+ABurfgA6PP/AAAAAAAAAAAAAAAAAAAAAAAAAAAABDJIAH9/fwB22/QDzMzMAMDA/wB/f38AAAAAAAAAAAAAAAAAAAAAAAAAAAAhAAAAGAAAABQAAAAnNwAA3QgAAGM/AAAeEwAAEAAAACYAAAAIAAAA//////////8="/>
              </a:ext>
            </a:extLst>
          </p:cNvSpPr>
          <p:nvPr/>
        </p:nvSpPr>
        <p:spPr>
          <a:xfrm flipH="1">
            <a:off x="8965565" y="1440815"/>
            <a:ext cx="1338580" cy="1666875"/>
          </a:xfrm>
          <a:prstGeom prst="bentArrow">
            <a:avLst>
              <a:gd name="adj1" fmla="val 20070"/>
              <a:gd name="adj2" fmla="val 23239"/>
              <a:gd name="adj3" fmla="val 25000"/>
              <a:gd name="adj4" fmla="val 74032"/>
            </a:avLst>
          </a:prstGeom>
          <a:gradFill flip="none" rotWithShape="1">
            <a:gsLst>
              <a:gs pos="0">
                <a:srgbClr val="509BF8"/>
              </a:gs>
              <a:gs pos="25000">
                <a:srgbClr val="509BF8"/>
              </a:gs>
              <a:gs pos="50000">
                <a:srgbClr val="6EADF8"/>
              </a:gs>
              <a:gs pos="75000">
                <a:srgbClr val="E8F3FF"/>
              </a:gs>
              <a:gs pos="100000">
                <a:srgbClr val="EAF4FF"/>
              </a:gs>
            </a:gsLst>
            <a:lin ang="135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endParaRPr lang="de-de"/>
          </a:p>
        </p:txBody>
      </p:sp>
      <p:sp>
        <p:nvSpPr>
          <p:cNvPr id="16" name="Arrow: Bent 29"/>
          <p:cNvSpPr>
            <a:extLst>
              <a:ext uri="smNativeData">
                <pr:smNativeData xmlns:pr="smNativeData" val="SMDATA_13_XGmyXxMAAAAlAAAA6wAAAA0AAAAAkAAAAEgAAACQAAAASAAAAAAAAAABAAAAAAAAAAEAAABQAAAAVFInoImwyT+tbvWc9L7NPwAAAAAAANA/G2SSkbOw5z8AAAAAAADgPwAAAAAAAOA/AAAAAAAA4D8AAAAAAADgPwAAAAAAAOA/AAAAAAAA4D8CAAAAjAAAAAEAAAAAAAAAAHDAAAAAAAgAAAAAAAAAAAAAAAAAAAAAAAAAAAAAAAAAAAAAZAAAAAEAAABAAAAAAAAAAAAAAAA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AAcMAA////AQAAAAAAAAAAAAAAAAAAAAAAAAAAAAAAAAAAAAAAAAAABDJIAH9/fwB22/QDzMzMAMDA/wB/f38AAAAAAAAAAAAAAAAAAAAAAAAAAAAhAAAAGAAAABQAAAAkEAAACyMAABUeAADYKQAAEAAAACYAAAAIAAAA//////////8="/>
              </a:ext>
            </a:extLst>
          </p:cNvSpPr>
          <p:nvPr/>
        </p:nvSpPr>
        <p:spPr>
          <a:xfrm rot="10800000" flipH="1">
            <a:off x="2623820" y="5696585"/>
            <a:ext cx="2266315" cy="1105535"/>
          </a:xfrm>
          <a:prstGeom prst="bentArrow">
            <a:avLst>
              <a:gd name="adj1" fmla="val 20070"/>
              <a:gd name="adj2" fmla="val 23239"/>
              <a:gd name="adj3" fmla="val 25000"/>
              <a:gd name="adj4" fmla="val 74032"/>
            </a:avLst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endParaRPr lang="de-de"/>
          </a:p>
        </p:txBody>
      </p:sp>
      <p:grpSp>
        <p:nvGrpSpPr>
          <p:cNvPr id="17" name="Group 32"/>
          <p:cNvGrpSpPr>
            <a:extLst>
              <a:ext uri="smNativeData">
                <pr:smNativeData xmlns:pr="smNativeData" val="SMDATA_7_XGmyXxMAAAAlAAAAAQAAAA8BAAAAkAAAAEgAAACQAAAASAAAAAAAAAAAAAAAAAAAABcAAAAUAAAAAAAAAAAAAAD/fwAA/38AAAAAAAAJAAAABAAAAAMAKAoMAAAAEAAAAAAAAAAAAAAAAAAAAAAAAAAfAAAAVAAAAAAAAAAAAAAAAAAAAAAAAAAAAAAAAAAAAAAAAAAAAAAAAAAAAAAAAAAAAAAAAAAAAAAAAAAAAAAAAAAAAAAAAAAAAAAAAAAAAAAAAAAAAAAAAAAAACEAAAAYAAAAFAAAAJULAACoFAAA2RYAANcfAAAQAAAAJgAAAAgAAAD/////AAAAAA=="/>
              </a:ext>
            </a:extLst>
          </p:cNvGrpSpPr>
          <p:nvPr/>
        </p:nvGrpSpPr>
        <p:grpSpPr>
          <a:xfrm>
            <a:off x="1882775" y="3357880"/>
            <a:ext cx="1831340" cy="1818005"/>
            <a:chOff x="1882775" y="3357880"/>
            <a:chExt cx="1831340" cy="1818005"/>
          </a:xfrm>
        </p:grpSpPr>
        <p:sp>
          <p:nvSpPr>
            <p:cNvPr id="20" name="Arrow: Up 28"/>
            <p:cNvSpPr>
              <a:extLst>
                <a:ext uri="smNativeData">
                  <pr:smNativeData xmlns:pr="smNativeData" val="SMDATA_13_XGmyXxMAAAAlAAAAygAAAA0AAAAAkAAAAEgAAACQAAAASAAAAAAAAAABAAAAAAAAAAEAAABQAAAA2PcRARMo5j/VCWgibHjYPwAAAAAAAOA/AAAAAAAA4D8AAAAAAADgPwAAAAAAAOA/AAAAAAAA4D8AAAAAAADgPwAAAAAAAOA/AAAAAAAA4D8CAAAAjAAAAAEAAAADAAAAUJv4AOr0/wAAAAAAAAAAAAAAAAAAAAAAAAAAAAAAAAAAAAAAZAAAAAEAAABAAAAAAAAAAGQAAAAOAQAAAAAAAAMAAAAZAAAAUJv4ADIAAABurfgASwAAAOjz/w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Qm/gA6vT/AFCb+ABurfgA6PP/AAAAAAAAAAAAAAAAAAAAAAAAAAAABDJIAH9/fwB22/QDzMzMAMDA/wB/f38AAAAAAAAAAAAAAAAAAAAAAAAAAAAhAAAAGAAAABQAAACVCwAAqBQAAEgPAADXHwAAAAAAACYAAAAIAAAA//////////8="/>
                </a:ext>
              </a:extLst>
            </p:cNvSpPr>
            <p:nvPr/>
          </p:nvSpPr>
          <p:spPr>
            <a:xfrm rot="10800000">
              <a:off x="1882775" y="3357880"/>
              <a:ext cx="601345" cy="1818005"/>
            </a:xfrm>
            <a:prstGeom prst="upArrow">
              <a:avLst>
                <a:gd name="adj1" fmla="val 38235"/>
                <a:gd name="adj2" fmla="val 92997"/>
              </a:avLst>
            </a:prstGeom>
            <a:gradFill flip="none" rotWithShape="0">
              <a:gsLst>
                <a:gs pos="0">
                  <a:srgbClr val="509BF8"/>
                </a:gs>
                <a:gs pos="25000">
                  <a:srgbClr val="509BF8"/>
                </a:gs>
                <a:gs pos="50000">
                  <a:srgbClr val="6EADF8"/>
                </a:gs>
                <a:gs pos="75000">
                  <a:srgbClr val="E8F3FF"/>
                </a:gs>
                <a:gs pos="100000">
                  <a:srgbClr val="EAF4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en-us">
                  <a:solidFill>
                    <a:srgbClr val="FFFFFF"/>
                  </a:solidFill>
                  <a:latin typeface="Century Gothic" pitchFamily="0" charset="0"/>
                  <a:ea typeface="Century Gothic" pitchFamily="0" charset="0"/>
                  <a:cs typeface="Century Gothic" pitchFamily="0" charset="0"/>
                </a:defRPr>
              </a:pPr>
              <a:endParaRPr lang="de-de"/>
            </a:p>
          </p:txBody>
        </p:sp>
        <p:sp>
          <p:nvSpPr>
            <p:cNvPr id="19" name="Arrow: Up 33"/>
            <p:cNvSpPr>
              <a:extLst>
                <a:ext uri="smNativeData">
                  <pr:smNativeData xmlns:pr="smNativeData" val="SMDATA_13_XGmyXxMAAAAlAAAAygAAAA0AAAAAkAAAAEgAAACQAAAASAAAAAAAAAABAAAAAAAAAAEAAABQAAAA2PcRARMo5j/VCWgibHjYPwAAAAAAAOA/AAAAAAAA4D8AAAAAAADgPwAAAAAAAOA/AAAAAAAA4D8AAAAAAADgPwAAAAAAAOA/AAAAAAAA4D8CAAAAjAAAAAEAAAADAAAAUJv4AOr0/wAAAAAAAAAAAAAAAAAAAAAAAAAAAAAAAAAAAAAAZAAAAAEAAABAAAAAAAAAAGQAAAAOAQAAAAAAAAMAAAAZAAAAUJv4ADIAAABurfgASwAAAOjz/w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Qm/gA6vT/AFCb+ABurfgA6PP/AAAAAAAAAAAAAAAAAAAAAAAAAAAABDJIAH9/fwB22/QDzMzMAMDA/wB/f38AAAAAAAAAAAAAAAAAAAAAAAAAAAAhAAAAGAAAABQAAABIDwAAqBQAAPwSAADXHwAAAAAAACYAAAAIAAAA//////////8="/>
                </a:ext>
              </a:extLst>
            </p:cNvSpPr>
            <p:nvPr/>
          </p:nvSpPr>
          <p:spPr>
            <a:xfrm rot="10800000">
              <a:off x="2484120" y="3357880"/>
              <a:ext cx="601980" cy="1818005"/>
            </a:xfrm>
            <a:prstGeom prst="upArrow">
              <a:avLst>
                <a:gd name="adj1" fmla="val 38235"/>
                <a:gd name="adj2" fmla="val 92899"/>
              </a:avLst>
            </a:prstGeom>
            <a:gradFill flip="none" rotWithShape="0">
              <a:gsLst>
                <a:gs pos="0">
                  <a:srgbClr val="509BF8"/>
                </a:gs>
                <a:gs pos="25000">
                  <a:srgbClr val="509BF8"/>
                </a:gs>
                <a:gs pos="50000">
                  <a:srgbClr val="6EADF8"/>
                </a:gs>
                <a:gs pos="75000">
                  <a:srgbClr val="E8F3FF"/>
                </a:gs>
                <a:gs pos="100000">
                  <a:srgbClr val="EAF4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en-us">
                  <a:solidFill>
                    <a:srgbClr val="FFFFFF"/>
                  </a:solidFill>
                  <a:latin typeface="Century Gothic" pitchFamily="0" charset="0"/>
                  <a:ea typeface="Century Gothic" pitchFamily="0" charset="0"/>
                  <a:cs typeface="Century Gothic" pitchFamily="0" charset="0"/>
                </a:defRPr>
              </a:pPr>
              <a:endParaRPr lang="de-de"/>
            </a:p>
          </p:txBody>
        </p:sp>
        <p:sp>
          <p:nvSpPr>
            <p:cNvPr id="18" name="Arrow: Up 34"/>
            <p:cNvSpPr>
              <a:extLst>
                <a:ext uri="smNativeData">
                  <pr:smNativeData xmlns:pr="smNativeData" val="SMDATA_13_XGmyXxMAAAAlAAAAygAAAA0AAAAAkAAAAEgAAACQAAAASAAAAAAAAAABAAAAAAAAAAEAAABQAAAA2PcRARMo5j/VCWgibHjYPwAAAAAAAOA/AAAAAAAA4D8AAAAAAADgPwAAAAAAAOA/AAAAAAAA4D8AAAAAAADgPwAAAAAAAOA/AAAAAAAA4D8CAAAAjAAAAAEAAAADAAAAUJv4AOr0/wAAAAAAAAAAAAAAAAAAAAAAAAAAAAAAAAAAAAAAZAAAAAEAAABAAAAAAAAAAGQAAAAOAQAAAAAAAAMAAAAZAAAAUJv4ADIAAABurfgASwAAAOjz/w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Qm/gA6vT/AFCb+ABurfgA6PP/AAAAAAAAAAAAAAAAAAAAAAAAAAAABDJIAH9/fwB22/QDzMzMAMDA/wB/f38AAAAAAAAAAAAAAAAAAAAAAAAAAAAhAAAAGAAAABQAAAAmEwAAqBQAANkWAADXHwAAAAAAACYAAAAIAAAA//////////8="/>
                </a:ext>
              </a:extLst>
            </p:cNvSpPr>
            <p:nvPr/>
          </p:nvSpPr>
          <p:spPr>
            <a:xfrm rot="10800000">
              <a:off x="3112770" y="3357880"/>
              <a:ext cx="601345" cy="1818005"/>
            </a:xfrm>
            <a:prstGeom prst="upArrow">
              <a:avLst>
                <a:gd name="adj1" fmla="val 38235"/>
                <a:gd name="adj2" fmla="val 92997"/>
              </a:avLst>
            </a:prstGeom>
            <a:gradFill flip="none" rotWithShape="0">
              <a:gsLst>
                <a:gs pos="0">
                  <a:srgbClr val="509BF8"/>
                </a:gs>
                <a:gs pos="25000">
                  <a:srgbClr val="509BF8"/>
                </a:gs>
                <a:gs pos="50000">
                  <a:srgbClr val="6EADF8"/>
                </a:gs>
                <a:gs pos="75000">
                  <a:srgbClr val="E8F3FF"/>
                </a:gs>
                <a:gs pos="100000">
                  <a:srgbClr val="EAF4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en-us">
                  <a:solidFill>
                    <a:srgbClr val="FFFFFF"/>
                  </a:solidFill>
                  <a:latin typeface="Century Gothic" pitchFamily="0" charset="0"/>
                  <a:ea typeface="Century Gothic" pitchFamily="0" charset="0"/>
                  <a:cs typeface="Century Gothic" pitchFamily="0" charset="0"/>
                </a:defRPr>
              </a:pPr>
              <a:endParaRPr lang="de-de"/>
            </a:p>
          </p:txBody>
        </p:sp>
      </p:grpSp>
      <p:sp>
        <p:nvSpPr>
          <p:cNvPr id="21" name="Arrow: Up 35"/>
          <p:cNvSpPr>
            <a:extLst>
              <a:ext uri="smNativeData">
                <pr:smNativeData xmlns:pr="smNativeData" val="SMDATA_13_XGmyXxMAAAAlAAAAygAAAA0AAAAAkAAAAEgAAACQAAAASAAAAAAAAAABAAAAAAAAAAEAAABQAAAA2PcRARMo5j/cSxqjdVTdPwAAAAAAAOA/AAAAAAAA4D8AAAAAAADgPwAAAAAAAOA/AAAAAAAA4D8AAAAAAADgPwAAAAAAAOA/AAAAAAAA4D8CAAAAjAAAAAEAAAAAAAAAAHDAAAAAAAgAAAAAAAAAAAAAAAAAAAAAAAAAAAAAAAAAAAAAZAAAAAEAAABAAAAAAAAAAAAAAAA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cMAA////AQAAAAAAAAAAAAAAAAAAAAAAAAAAAAAAAAAAAAAAAAAABDJIAH9/fwB22/QDzMzMAMDA/wB/f38AAAAAAAAAAAAAAAAAAAAAAAAAAAAhAAAAGAAAABQAAAB9JQAAcSYAAJIvAACAKQAAEAAAACYAAAAIAAAA//////////8="/>
              </a:ext>
            </a:extLst>
          </p:cNvSpPr>
          <p:nvPr/>
        </p:nvSpPr>
        <p:spPr>
          <a:xfrm rot="5400000">
            <a:off x="6664960" y="5678170"/>
            <a:ext cx="497205" cy="1638935"/>
          </a:xfrm>
          <a:prstGeom prst="upArrow">
            <a:avLst>
              <a:gd name="adj1" fmla="val 45828"/>
              <a:gd name="adj2" fmla="val 101397"/>
            </a:avLst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endParaRPr lang="de-de"/>
          </a:p>
        </p:txBody>
      </p:sp>
      <p:sp>
        <p:nvSpPr>
          <p:cNvPr id="22" name="Arrow: Bent 36"/>
          <p:cNvSpPr>
            <a:extLst>
              <a:ext uri="smNativeData">
                <pr:smNativeData xmlns:pr="smNativeData" val="SMDATA_13_XGmyXxMAAAAlAAAA6wAAAA0AAAAAkAAAAEgAAACQAAAASAAAAAAAAAABAAAAAAAAAAEAAABQAAAAVFInoImwyT+tbvWc9L7NPwAAAAAAANA/G2SSkbOw5z8AAAAAAADgPwAAAAAAAOA/AAAAAAAA4D8AAAAAAADgPwAAAAAAAOA/AAAAAAAA4D8CAAAAjAAAAAEAAAADAAAAUJv4AOr0/wAAAAAAAAAAAAAAAAAAAAAAAAAAAAAAAAAAAAAAZAAAAAEAAABAAAAAnf///5z///+HAAAAAAAAAAMAAAAZAAAAUJv4ADIAAABurfgASwAAAOjz/w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QAAAAMAAAAEAAAAAAAAAAAAAAAAAAAAAAAAAAeAAAAaAAAAAEAAAAAAAAAAAAAAAAAAAAAAAAAECcAABAnAAAAAAAAAAAAAAAAAAAAAAAAAAAAAAAAAAAAAAAAAAAAABQAAAAAAAAAwMD/AAAAAABkAAAAMgAAAAAAAABkAAAAAAAAAH9/fwAKAAAAHwAAAFQAAABQm/gA6vT/AFCb+ABurfgA6PP/AAAAAAAAAAAAAAAAAAAAAAAAAAAABDJIAH9/fwB22/QDzMzMAMDA/wB/f38AAAAAAAAAAAAAAAAAAAAAAAAAAAAhAAAAGAAAABQAAAA8NgAAdiAAAH1AAACyKAAAEAAAACYAAAAIAAAA//////////8="/>
              </a:ext>
            </a:extLst>
          </p:cNvSpPr>
          <p:nvPr/>
        </p:nvSpPr>
        <p:spPr>
          <a:xfrm rot="5400000" flipH="1">
            <a:off x="8980170" y="5113020"/>
            <a:ext cx="1338580" cy="1666875"/>
          </a:xfrm>
          <a:prstGeom prst="bentArrow">
            <a:avLst>
              <a:gd name="adj1" fmla="val 20070"/>
              <a:gd name="adj2" fmla="val 23239"/>
              <a:gd name="adj3" fmla="val 25000"/>
              <a:gd name="adj4" fmla="val 74032"/>
            </a:avLst>
          </a:prstGeom>
          <a:gradFill flip="none" rotWithShape="1">
            <a:gsLst>
              <a:gs pos="0">
                <a:srgbClr val="509BF8"/>
              </a:gs>
              <a:gs pos="25000">
                <a:srgbClr val="509BF8"/>
              </a:gs>
              <a:gs pos="50000">
                <a:srgbClr val="6EADF8"/>
              </a:gs>
              <a:gs pos="75000">
                <a:srgbClr val="E8F3FF"/>
              </a:gs>
              <a:gs pos="100000">
                <a:srgbClr val="EAF4FF"/>
              </a:gs>
            </a:gsLst>
            <a:lin ang="135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endParaRPr lang="de-de"/>
          </a:p>
        </p:txBody>
      </p:sp>
      <p:sp>
        <p:nvSpPr>
          <p:cNvPr id="23" name="TextBox 37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wAgAAqBQAANwLAABWGgAAECAAACYAAAAIAAAA//////////8="/>
              </a:ext>
            </a:extLst>
          </p:cNvSpPr>
          <p:nvPr/>
        </p:nvSpPr>
        <p:spPr>
          <a:xfrm>
            <a:off x="355600" y="3357880"/>
            <a:ext cx="1572260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l-pl" b="1"/>
              <a:t>Woda z gór spływa do rzek</a:t>
            </a:r>
            <a:endParaRPr lang="de-de" b="1"/>
          </a:p>
        </p:txBody>
      </p:sp>
      <p:sp>
        <p:nvSpPr>
          <p:cNvPr id="24" name="TextBox 39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BIEwAAKyEAAPQcAADZJgAAECAAACYAAAAIAAAA//////////8="/>
              </a:ext>
            </a:extLst>
          </p:cNvSpPr>
          <p:nvPr/>
        </p:nvSpPr>
        <p:spPr>
          <a:xfrm>
            <a:off x="3134360" y="5391785"/>
            <a:ext cx="1572260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l-pl" b="1"/>
              <a:t>Rzeki niosą wodę do morza</a:t>
            </a:r>
            <a:endParaRPr lang="de-de" b="1"/>
          </a:p>
        </p:txBody>
      </p:sp>
      <p:sp>
        <p:nvSpPr>
          <p:cNvPr id="25" name="TextBox 40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aLAAAIhUAAMY1AAAcGQAAECAAACYAAAAIAAAA//////////8="/>
              </a:ext>
            </a:extLst>
          </p:cNvSpPr>
          <p:nvPr/>
        </p:nvSpPr>
        <p:spPr>
          <a:xfrm>
            <a:off x="7169150" y="3435350"/>
            <a:ext cx="1572260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l-pl" b="1"/>
              <a:t>Woda paruje</a:t>
            </a:r>
            <a:endParaRPr lang="de-de" b="1"/>
          </a:p>
        </p:txBody>
      </p:sp>
      <p:sp>
        <p:nvSpPr>
          <p:cNvPr id="26" name="TextBox 41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MDAwM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BvNgAAKAIAABtAAADWBwAAECAAACYAAAAIAAAA//////////8="/>
              </a:ext>
            </a:extLst>
          </p:cNvSpPr>
          <p:nvPr/>
        </p:nvSpPr>
        <p:spPr>
          <a:xfrm>
            <a:off x="8848725" y="350520"/>
            <a:ext cx="1572260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l-pl" b="1"/>
              <a:t>Słoneczko świeci – jest ciepło</a:t>
            </a:r>
            <a:endParaRPr lang="de-de" b="1"/>
          </a:p>
        </p:txBody>
      </p:sp>
      <p:sp>
        <p:nvSpPr>
          <p:cNvPr id="27" name="TextBox 42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BWHAAA8QYAAAEmAABTDgAAECAAACYAAAAIAAAA//////////8="/>
              </a:ext>
            </a:extLst>
          </p:cNvSpPr>
          <p:nvPr/>
        </p:nvSpPr>
        <p:spPr>
          <a:xfrm>
            <a:off x="4606290" y="1128395"/>
            <a:ext cx="1571625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l-pl" b="1"/>
              <a:t>Wiatr przenosi chmury w góry</a:t>
            </a:r>
            <a:endParaRPr lang="de-de" b="1"/>
          </a:p>
        </p:txBody>
      </p:sp>
      <p:sp>
        <p:nvSpPr>
          <p:cNvPr id="28" name="TextBox 43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BdAQAAwwYAAAkLAAC9CgAAECAAACYAAAAIAAAA//////////8="/>
              </a:ext>
            </a:extLst>
          </p:cNvSpPr>
          <p:nvPr/>
        </p:nvSpPr>
        <p:spPr>
          <a:xfrm>
            <a:off x="221615" y="1099185"/>
            <a:ext cx="1572260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l-pl" b="1"/>
              <a:t>Pada deszcz</a:t>
            </a:r>
            <a:endParaRPr lang="de-de" b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1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00 0.00000 L -0.21028 -0.00556" pathEditMode="relative" rAng="0" ptsTypes="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1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1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1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7" grpId="0" animBg="1" advAuto="0"/>
      <p:bldP spid="8" grpId="0" animBg="1" advAuto="0"/>
      <p:bldP spid="9" grpId="0" animBg="1" advAuto="0"/>
      <p:bldP spid="13" grpId="0" animBg="1" advAuto="0"/>
      <p:bldP spid="14" grpId="0" animBg="1" advAuto="0"/>
      <p:bldP spid="15" grpId="0" animBg="1"/>
      <p:bldP spid="16" grpId="0" animBg="1"/>
      <p:bldP spid="17" grpId="0" animBg="1" advAuto="0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  <p:extLst>
      <p:ext uri="smNativeData">
        <pr:smNativeData xmlns:pr="smNativeData" val="XGmyXxEAAAAFAAAA/f///wEAAAAGAAAAEAAAAAAAAAAAAAAAAAAAAAgAAAD/////AQAAAAYAAAAQAAAAAAAAAAAAAAAAAAAADAAAAP////8BAAAABgAAABAAAAAAAAAAAAAAAAAAAAAQAAAA/f///wEAAAAGAAAAEAAAAAAAAAAAAAAAAAAAABQAAAD9////AQAAAAoAAAAAAAAAAAAAAAAAAAAAAAAAGAAAAP3///8BAAAACgAAAAAAAAAAAAAAAAAAAAAAAAAcAAAA/////wEAAAAKAAAAAAAAAAAAAAAAAAAAAAAAACAAAAD9////AQAAAAoAAAAAAAAAAAAAAAAAAAAAAAAAJAAAAP3///8BAAAACgAAAAAAAAAAAAAAAAAAAAAAAAAoAAAA/////wEAAAAKAAAAAAAAAAAAAAAAAAAAAAAAACwAAAD9////AQAAAAoAAAAAAAAAAAAAAAAAAAAAAAAAMAAAAP3///8BAAAACgAAAAAAAAAAAAAAAAAAAAAAAAA0AAAA/////wEAAAABAAAAAAAAAAAAAAAAAAAAAAAAADcAAAD9////BAAAACoAAAAAAAAAAAMAAAAAAAAAAAAAOgAAAP3///8BAAAACgAAAAAAAAAAAAAAAAAAAAAAAAA+AAAA/f///wEAAAAKAAAAAAAAAAAAAAAAAAAAAAAAAEIAAAD/////AQAAAAoAAAAAAAAAAAAAAAAAAAAAAAAA"/>
      </p:ext>
    </p:ext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pr="smNativeData" val="SMDATA_13_XGmyXxMAAAAlAAAAZAAAAC0AAAAAkAAAAEgAAACQAAAASAAAAAAAAAABAAAAAAAAAAEAAABQAAAAAAAAAAAA4D8AAAAAAADgPwAAAAAAAOA/AAAAAAAA4D8AAAAAAADgPwAAAAAAAOA/AAAAAAAA4D8AAAAAAADgPwAAAAAAAOA/AAAAAAAA4D8CAAAAjAAAAAEAAAADAAAAc8/qAAZYjgAAAAAAAAAAAAAAAAAAAAAAAAAAAAAAAAAAAAAAZAAAAAEAAABAAAAA6////2QAAAACAQ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zz+oABliOAAAAAAAAAAAAAAAAAAAAAAAAAAAAAAAAAAAAAAAAAAAABDJIAH9/fwB22/Q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73CFEA"/>
              </a:gs>
              <a:gs pos="100000">
                <a:srgbClr val="06588E"/>
              </a:gs>
            </a:gsLst>
            <a:lin ang="612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 useBgFill="1">
        <p:nvSpPr>
          <p:cNvPr id="3" name="Snip Single Corner Rectangle 17"/>
          <p:cNvSpPr>
            <a:extLst>
              <a:ext uri="smNativeData">
                <pr:smNativeData xmlns:pr="smNativeData" val="SMDATA_13_XGmyXxMAAAAlAAAAqgAAAC0AAAAAkAAAAEgAAACQAAAASAAAAAAAAAABAAAAAgAAAAEAAABQAAAAndVs1i8B4j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D///8A////AQAAAAAAAAAAAAAAAAAAAAAAAAAAAAAAAAAAAAAAAAAABDJIAH9/fwB22/QDzMzMAMDA/wB/f38AAAAAAAAAAAAAAAAAAAAAAAAAAAAhAAAAGAAAABQAAAAAAAAAAAAAAPtKAAAwKgAAEAAAACYAAAAIAAAA//////////8="/>
              </a:ext>
            </a:extLst>
          </p:cNvSpPr>
          <p:nvPr/>
        </p:nvSpPr>
        <p:spPr>
          <a:xfrm flipV="1">
            <a:off x="0" y="0"/>
            <a:ext cx="12188825" cy="6858000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>
        <p:nvSpPr>
          <p:cNvPr id="4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KAhOQ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1BAAAbAIAAO5HAABPBwAAEAAAACYAAAAIAAAAASAAAAAAAAA="/>
              </a:ext>
            </a:extLst>
          </p:cNvSpPr>
          <p:nvPr>
            <p:ph type="ctrTitle"/>
          </p:nvPr>
        </p:nvSpPr>
        <p:spPr>
          <a:xfrm>
            <a:off x="683895" y="393700"/>
            <a:ext cx="11008995" cy="79438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 cap="all"/>
            </a:pPr>
            <a:r>
              <a:rPr lang="pl-pl" sz="3600">
                <a:solidFill>
                  <a:schemeClr val="tx2"/>
                </a:solidFill>
              </a:rPr>
              <a:t>Co nas chroni przed deszczem?</a:t>
            </a:r>
            <a:endParaRPr lang="de-de" sz="3600">
              <a:solidFill>
                <a:schemeClr val="tx2"/>
              </a:solidFill>
            </a:endParaRPr>
          </a:p>
        </p:txBody>
      </p:sp>
      <p:grpSp>
        <p:nvGrpSpPr>
          <p:cNvPr id="5" name="Group 43"/>
          <p:cNvGrpSpPr>
            <a:extLst>
              <a:ext uri="smNativeData">
                <pr:smNativeData xmlns:pr="smNativeData" val="SMDATA_7_XGmyX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IA3AADFCQAAvUQAAL8YAAAQAAAAJgAAAAgAAAD/////AAAAAA=="/>
              </a:ext>
            </a:extLst>
          </p:cNvGrpSpPr>
          <p:nvPr/>
        </p:nvGrpSpPr>
        <p:grpSpPr>
          <a:xfrm>
            <a:off x="9022080" y="1588135"/>
            <a:ext cx="2152015" cy="2434590"/>
            <a:chOff x="9022080" y="1588135"/>
            <a:chExt cx="2152015" cy="2434590"/>
          </a:xfrm>
        </p:grpSpPr>
        <p:pic>
          <p:nvPicPr>
            <p:cNvPr id="7" name="Picture 10" descr="A picture containing icon&#10;&#10;Description automatically generated"/>
            <p:cNvPicPr>
              <a:picLocks noChangeAspect="1"/>
              <a:extLst>
                <a:ext uri="smNativeData">
  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Hty0E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gDcAAMUJAAC9RAAABxYAAAAAAAAmAAAACAAAAP//////////"/>
                </a:ext>
              </a:extLst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22080" y="1588135"/>
              <a:ext cx="2152015" cy="199263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" name="TextBox 13"/>
            <p:cNvSpPr>
              <a:extLst>
                <a:ext uri="smNativeData">
  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DIOAAA6BUAAMtDAAC/GAAAACAAACYAAAAIAAAA//////////8="/>
                </a:ext>
              </a:extLst>
            </p:cNvSpPr>
            <p:nvPr/>
          </p:nvSpPr>
          <p:spPr>
            <a:xfrm>
              <a:off x="9230360" y="3561080"/>
              <a:ext cx="1790065" cy="4616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l-pl" sz="2400" b="1"/>
                <a:t>Peleryna</a:t>
              </a:r>
              <a:endParaRPr lang="de-de" b="1"/>
            </a:p>
          </p:txBody>
        </p:sp>
      </p:grpSp>
      <p:grpSp>
        <p:nvGrpSpPr>
          <p:cNvPr id="8" name="Group 42"/>
          <p:cNvGrpSpPr>
            <a:extLst>
              <a:ext uri="smNativeData">
                <pr:smNativeData xmlns:pr="smNativeData" val="SMDATA_7_XGmyXxMAAAAlAAAAAQAAAA8BAAAAkAAAAEgAAACQAAAASAAAAAAAAAAAAAAAAAAAABcAAAAUAAAAAAAAAAAAAAD/fwAA/38AAAAAAAAJAAAABAAAAM7///8MAAAAEAAAAAAAAAAAAAAAAAAAAAAAAAAfAAAAVAAAAAAAAAAAAAAAAAAAAAAAAAAAAAAAAAAAAAAAAAAAAAAAAAAAAAAAAAAAAAAAAAAAAAAAAAAAAAAAAAAAAAAAAAAAAAAAAAAAAAAAAAAAAAAAAAAAACEAAAAYAAAAFAAAAKEaAAARCgAAPygAAL8YAAAQAAAAJgAAAAgAAAD/////AAAAAA=="/>
              </a:ext>
            </a:extLst>
          </p:cNvGrpSpPr>
          <p:nvPr/>
        </p:nvGrpSpPr>
        <p:grpSpPr>
          <a:xfrm>
            <a:off x="4328795" y="1636395"/>
            <a:ext cx="2213610" cy="2386330"/>
            <a:chOff x="4328795" y="1636395"/>
            <a:chExt cx="2213610" cy="2386330"/>
          </a:xfrm>
        </p:grpSpPr>
        <p:pic>
          <p:nvPicPr>
            <p:cNvPr id="10" name="Picture 6" descr="A close up of an umbrella&#10;&#10;Description automatically generated"/>
            <p:cNvPicPr>
              <a:picLocks noChangeAspect="1"/>
              <a:extLst>
                <a:ext uri="smNativeData">
  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D37y0E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oRoAABEKAAA/KAAArBQAAAAAAAAmAAAACAAAAP//////////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8795" y="1636395"/>
              <a:ext cx="2213610" cy="17240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Box 40"/>
            <p:cNvSpPr>
              <a:extLst>
                <a:ext uri="smNativeData">
  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L5aJg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BLGwAA6BUAAEInAAC/GAAAACAAACYAAAAIAAAA//////////8="/>
                </a:ext>
              </a:extLst>
            </p:cNvSpPr>
            <p:nvPr/>
          </p:nvSpPr>
          <p:spPr>
            <a:xfrm>
              <a:off x="4436745" y="3561080"/>
              <a:ext cx="1945005" cy="4616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l-pl" sz="2400" b="1"/>
                <a:t>Parasol</a:t>
              </a:r>
              <a:endParaRPr lang="de-de" b="1"/>
            </a:p>
          </p:txBody>
        </p:sp>
      </p:grpSp>
      <p:grpSp>
        <p:nvGrpSpPr>
          <p:cNvPr id="11" name="Group 33"/>
          <p:cNvGrpSpPr>
            <a:extLst>
              <a:ext uri="smNativeData">
                <pr:smNativeData xmlns:pr="smNativeData" val="SMDATA_7_XGmyX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D8qAAA1GQAATjUAAH0mAAAQAAAAJgAAAAgAAAD/////AAAAAA=="/>
              </a:ext>
            </a:extLst>
          </p:cNvGrpSpPr>
          <p:nvPr/>
        </p:nvGrpSpPr>
        <p:grpSpPr>
          <a:xfrm>
            <a:off x="6867525" y="4097655"/>
            <a:ext cx="1797685" cy="2159000"/>
            <a:chOff x="6867525" y="4097655"/>
            <a:chExt cx="1797685" cy="2159000"/>
          </a:xfrm>
        </p:grpSpPr>
        <p:pic>
          <p:nvPicPr>
            <p:cNvPr id="13" name="Picture 4" descr="A picture containing clothing, footwear&#10;&#10;Description automatically generated"/>
            <p:cNvPicPr>
              <a:picLocks noChangeAspect="1"/>
              <a:extLst>
                <a:ext uri="smNativeData">
  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Hty0E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RCoAADUZAABONQAA0CM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0700" y="4097655"/>
              <a:ext cx="1794510" cy="17240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Box 41"/>
            <p:cNvSpPr>
              <a:extLst>
                <a:ext uri="smNativeData">
  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/KgAApiMAAEE1AAB9JgAAACAAACYAAAAIAAAA//////////8="/>
                </a:ext>
              </a:extLst>
            </p:cNvSpPr>
            <p:nvPr/>
          </p:nvSpPr>
          <p:spPr>
            <a:xfrm>
              <a:off x="6867525" y="5795010"/>
              <a:ext cx="1789430" cy="4616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l-pl" sz="2400" b="1"/>
                <a:t>Kalosze</a:t>
              </a:r>
              <a:endParaRPr lang="de-de" sz="2400" b="1"/>
            </a:p>
          </p:txBody>
        </p:sp>
      </p:grpSp>
      <p:pic>
        <p:nvPicPr>
          <p:cNvPr id="14" name="Picture 16" descr="A picture containing text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lAAAAMsSAAChGgAAMCo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93980" y="3054985"/>
            <a:ext cx="4234815" cy="38030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pr="smNativeData" val="SMDATA_13_XGmyXxMAAAAlAAAAZAAAAC0AAAAAkAAAAEgAAACQAAAASAAAAAAAAAABAAAAAAAAAAEAAABQAAAAAAAAAAAA4D8AAAAAAADgPwAAAAAAAOA/AAAAAAAA4D8AAAAAAADgPwAAAAAAAOA/AAAAAAAA4D8AAAAAAADgPwAAAAAAAOA/AAAAAAAA4D8CAAAAjAAAAAEAAAADAAAAc8/qAAZYjgAAAAAAAAAAAAAAAAAAAAAAAAAAAAAAAAAAAAAAZAAAAAEAAABAAAAA6////2QAAAACAQ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Bzz+oABliOAAAAAAAAAAAAAAAAAAAAAAAAAAAAAAAAAAAAAAAAAAAABDJIAH9/fwAAAAA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73CFEA"/>
              </a:gs>
              <a:gs pos="100000">
                <a:srgbClr val="06588E"/>
              </a:gs>
            </a:gsLst>
            <a:lin ang="612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 useBgFill="1">
        <p:nvSpPr>
          <p:cNvPr id="3" name="Snip Single Corner Rectangle 17"/>
          <p:cNvSpPr>
            <a:extLst>
              <a:ext uri="smNativeData">
                <pr:smNativeData xmlns:pr="smNativeData" val="SMDATA_13_XGmyXxMAAAAlAAAAqgAAAC0AAAAAkAAAAEgAAACQAAAASAAAAAAAAAABAAAAAgAAAAEAAABQAAAAndVs1i8B4j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MDAwMMAAAAEAAAAAAAAAAAAAAAAAAAAAAAAAAeAAAAaAAAAAAAAAAAAAAAAAAAAAAAAAAAAAAAECcAABAnAAAAAAAAAAAAAAAAAAAAAAAAAAAAAAAAAAAAAAAAAAAAABQAAAAAAAAAwMD/AAAAAABkAAAAMgAAAAAAAABkAAAAAAAAAH9/fwAKAAAAHwAAAFQAAAD///8AAAAAAQAAAAAAAAAAAAAAAAAAAAAAAAAAAAAAAAAAAAAAAAAABDJIAH9/fwAAAAADzMzMAMDA/wB/f38AAAAAAAAAAAAAAAAAAAAAAAAAAAAhAAAAGAAAABQAAAAAAAAAAAAAAPtKAAAwKgAAEAAAACYAAAAIAAAA//////////8="/>
              </a:ext>
            </a:extLst>
          </p:cNvSpPr>
          <p:nvPr/>
        </p:nvSpPr>
        <p:spPr>
          <a:xfrm flipV="1">
            <a:off x="0" y="0"/>
            <a:ext cx="12188825" cy="6858000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>
        <p:nvSpPr>
          <p:cNvPr id="4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bAIAAO5HAABPBwAAEAAAACYAAAAIAAAAASAAAAAAAAA="/>
              </a:ext>
            </a:extLst>
          </p:cNvSpPr>
          <p:nvPr>
            <p:ph type="ctrTitle"/>
          </p:nvPr>
        </p:nvSpPr>
        <p:spPr>
          <a:xfrm>
            <a:off x="683895" y="393700"/>
            <a:ext cx="11008995" cy="79438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 cap="all"/>
            </a:pPr>
            <a:r>
              <a:rPr lang="pl-pl" sz="3600">
                <a:solidFill>
                  <a:schemeClr val="tx2"/>
                </a:solidFill>
              </a:rPr>
              <a:t>Deszcz i rośliny</a:t>
            </a:r>
            <a:endParaRPr lang="de-de" sz="3600">
              <a:solidFill>
                <a:schemeClr val="tx2"/>
              </a:solidFill>
            </a:endParaRPr>
          </a:p>
        </p:txBody>
      </p:sp>
      <p:pic>
        <p:nvPicPr>
          <p:cNvPr id="5" name="Picture 3" descr="A picture containing drawing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Bf635n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/QoAAHYbAABYFgAALi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786255" y="4464050"/>
            <a:ext cx="1845945" cy="223012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6" name="Group 18"/>
          <p:cNvGrpSpPr>
            <a:extLst>
              <a:ext uri="smNativeData">
                <pr:smNativeData xmlns:pr="smNativeData" val="SMDATA_7_XGmyXxMAAAAlAAAAAQAAAA8BAAAAkAAAAEgAAACQAAAASAAAAAAAAAAAAAAAAAAAABcAAAAUAAAAAAAAAAAAAAD/fwAA/38AAAAAAAAJAAAABAAAABQAAAAMAAAAEAAAAAAAAAAAAAAAAAAAAAAAAAAfAAAAVAAAAAAAAAAAAAAAAAAAAAAAAAAAAAAAAAAAAAAAAAAAAAAAAAAAAAAAAAAAAAAAAAAAAAAAAAAAAAAAAAAAAAAAAAAAAAAAAAAAAAAAAAAAAAAAAAAAACEAAAAYAAAAFAAAAKwrAACsGwAA/TIAABwpAAAQAAAAJgAAAAgAAAD/////AAAAAA=="/>
              </a:ext>
            </a:extLst>
          </p:cNvGrpSpPr>
          <p:nvPr/>
        </p:nvGrpSpPr>
        <p:grpSpPr>
          <a:xfrm>
            <a:off x="7099300" y="4498340"/>
            <a:ext cx="1189355" cy="2184400"/>
            <a:chOff x="7099300" y="4498340"/>
            <a:chExt cx="1189355" cy="2184400"/>
          </a:xfrm>
        </p:grpSpPr>
        <p:pic>
          <p:nvPicPr>
            <p:cNvPr id="8" name="Picture 13"/>
            <p:cNvPicPr>
              <a:picLocks noChangeAspect="1"/>
              <a:extLst>
                <a:ext uri="smNativeData">
  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D1XGLj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5CwAAAAlAADVMAAAHCkAAAAAAAAmAAAACAAAAP//////////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7420" y="6014720"/>
              <a:ext cx="640715" cy="66802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" name="Picture 12" descr="A drawing of a cartoon character&#10;&#10;Description automatically generated"/>
            <p:cNvPicPr>
              <a:picLocks noChangeAspect="1"/>
              <a:extLst>
                <a:ext uri="smNativeData">
  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px0sn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rCsAAKwbAAD9MgAAViY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9300" y="4498340"/>
              <a:ext cx="1189355" cy="173355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9" name="Picture 17" descr="A picture containing drawing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Csscei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2DkAAJYNAABGRQAArxk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9403080" y="2208530"/>
            <a:ext cx="1858010" cy="19665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traight Connector 20"/>
          <p:cNvSpPr>
            <a:extLst>
              <a:ext uri="smNativeData">
                <pr:smNativeData xmlns:pr="smNativeData" val="SMDATA_13_XGmyX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Bd68gA8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oAAAAAAAAABQAAAAAAAAAwMD/AAAAAABkAAAAMgAAAAAAAABkAAAAAAAAAH9/fwAKAAAAHwAAAFQAAAD///8AAAAAAQAAAAAAAAAAAAAAAAAAAAAAAAAAAAAAAAAAAAAAAAAAF3ryAH9/fwAAAAADzMzMAMDA/wB/f38AAAAAAAAAAAAAAAAAAAAAAAAAAAAhAAAAGAAAABQAAAAcIAAAlAcAABwgAAAuKQAAEAAAACYAAAAIAAAA//////////8="/>
              </a:ext>
            </a:extLst>
          </p:cNvSpPr>
          <p:nvPr/>
        </p:nvSpPr>
        <p:spPr>
          <a:xfrm>
            <a:off x="5219700" y="1231900"/>
            <a:ext cx="0" cy="5462270"/>
          </a:xfrm>
          <a:prstGeom prst="line">
            <a:avLst/>
          </a:prstGeom>
          <a:noFill/>
          <a:ln w="38100" cap="flat" cmpd="sng" algn="ctr">
            <a:solidFill>
              <a:srgbClr val="177AF2">
                <a:alpha val="60000"/>
              </a:srgbClr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TextBox 22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OT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2BwAATwcAADobAABICwAAECAAACYAAAAIAAAA//////////8="/>
              </a:ext>
            </a:extLst>
          </p:cNvSpPr>
          <p:nvPr/>
        </p:nvSpPr>
        <p:spPr>
          <a:xfrm>
            <a:off x="1212850" y="1188085"/>
            <a:ext cx="3213100" cy="645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l-pl" b="1"/>
              <a:t>Gorąco i sucho</a:t>
            </a:r>
            <a:endParaRPr lang="pl-pl" b="1"/>
          </a:p>
          <a:p>
            <a:pPr algn="ctr">
              <a:defRPr lang="en-us"/>
            </a:pPr>
            <a:r>
              <a:rPr lang="pl-pl"/>
              <a:t>Rośliny więdną</a:t>
            </a:r>
            <a:endParaRPr lang="de-de"/>
          </a:p>
        </p:txBody>
      </p:sp>
      <p:sp>
        <p:nvSpPr>
          <p:cNvPr id="12" name="TextBox 23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zKgAAIgcAAJg/AAAcCwAAECAAACYAAAAIAAAA//////////8="/>
              </a:ext>
            </a:extLst>
          </p:cNvSpPr>
          <p:nvPr/>
        </p:nvSpPr>
        <p:spPr>
          <a:xfrm>
            <a:off x="6900545" y="1159510"/>
            <a:ext cx="343725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l-pl" b="1"/>
              <a:t>Słońce świeci, pada deszcz</a:t>
            </a:r>
            <a:endParaRPr lang="pl-pl" b="1"/>
          </a:p>
          <a:p>
            <a:pPr algn="ctr">
              <a:defRPr lang="en-us"/>
            </a:pPr>
            <a:r>
              <a:rPr lang="pl-pl"/>
              <a:t>Rośliny rosną</a:t>
            </a:r>
            <a:endParaRPr lang="de-de"/>
          </a:p>
        </p:txBody>
      </p:sp>
      <p:pic>
        <p:nvPicPr>
          <p:cNvPr id="13" name="Picture 26" descr="Icon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zKt82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3wQAAA0NAADjEAAAaxk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791845" y="2121535"/>
            <a:ext cx="1953260" cy="20104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32" descr="A picture containing logo, icon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CeFY+9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HBYAABUOAADIHAAARhg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3594100" y="2289175"/>
            <a:ext cx="1084580" cy="16567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54" descr="Shape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CVf08+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7yAAAA0NAAD+LQAAeBk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5353685" y="2121535"/>
            <a:ext cx="2122805" cy="2018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15" descr="A picture containing shape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CrH65m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Ky0AAJIOAABFNwAAYRg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7342505" y="2368550"/>
            <a:ext cx="1642110" cy="15944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9" grpId="0" animBg="1" advAuto="0"/>
      <p:bldP spid="11" grpId="0"/>
      <p:bldP spid="12" grpId="0"/>
      <p:bldP spid="13" grpId="0" animBg="1" advAuto="0"/>
      <p:bldP spid="14" grpId="0" animBg="1" advAuto="0"/>
      <p:bldP spid="15" grpId="0" animBg="1" advAuto="0"/>
      <p:bldP spid="16" grpId="0" animBg="1" advAuto="0"/>
    </p:bldLst>
    <p:extLst>
      <p:ext uri="smNativeData">
        <pr:smNativeData xmlns:pr="smNativeData" val="XGmyXwkAAAAFAAAA/f///wEAAAAKAAAAAAAAAAAAAAAAAAAAAAAAAAgAAAD9////AQAAAAoAAAAAAAAAAAAAAAAAAAAAAAAADAAAAP////8BAAAACgAAAAAAAAAAAAAAAAAAAAAAAAAPAAAA/f///wEAAAAKAAAAAAAAAAAAAAAAAAAAAAAAABMAAAD9////AQAAAAoAAAAAAAAAAAAAAAAAAAAAAAAAFgAAAP3///8BAAAACgAAAAAAAAAAAAAAAAAAAAAAAAAaAAAA/////wEAAAAKAAAAAAAAAAAAAAAAAAAAAAAAAB0AAAD9////AQAAAAoAAAAAAAAAAAAAAAAAAAAAAAAAIQAAAP3///8BAAAAEAAAABUAAAAAAAAAAAAAAAAAAAA="/>
      </p:ext>
    </p:ext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pr="smNativeData" val="SMDATA_13_XGmyXxMAAAAlAAAAZAAAAC0AAAAAkAAAAEgAAACQAAAASAAAAAAAAAABAAAAAAAAAAEAAABQAAAAAAAAAAAA4D8AAAAAAADgPwAAAAAAAOA/AAAAAAAA4D8AAAAAAADgPwAAAAAAAOA/AAAAAAAA4D8AAAAAAADgPwAAAAAAAOA/AAAAAAAA4D8CAAAAjAAAAAEAAAADAAAAc8/qAAZYjgAAAAAAAAAAAAAAAAAAAAAAAAAAAAAAAAAAAAAAZAAAAAEAAABAAAAA6////2QAAAACAQ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wAAAAMAAAAEAAAAAAAAAAAAAAAAAAAAAAAAAAeAAAAaAAAAAAAAAAAAAAAAAAAAAAAAAAAAAAAECcAABAnAAAAAAAAAAAAAAAAAAAAAAAAAAAAAAAAAAAAAAAAAAAAABQAAAAAAAAAwMD/AAAAAABkAAAAMgAAAAAAAABkAAAAAAAAAH9/fwAKAAAAHwAAAFQAAABzz+oABliOAAAAAAAAAAAAAAAAAAAAAAAAAAAAAAAAAAAAAAAAAAAABDJIAH9/fwAAAAA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73CFEA"/>
              </a:gs>
              <a:gs pos="100000">
                <a:srgbClr val="06588E"/>
              </a:gs>
            </a:gsLst>
            <a:lin ang="612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 useBgFill="1">
        <p:nvSpPr>
          <p:cNvPr id="3" name="Snip Single Corner Rectangle 17"/>
          <p:cNvSpPr>
            <a:extLst>
              <a:ext uri="smNativeData">
                <pr:smNativeData xmlns:pr="smNativeData" val="SMDATA_13_XGmyXxMAAAAlAAAAqgAAAC0AAAAAkAAAAEgAAACQAAAASAAAAAAAAAABAAAAAgAAAAEAAABQAAAAndVs1i8B4j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KyU2P8MAAAAEAAAAAAAAAAAAAAAAAAAAAAAAAAeAAAAaAAAAAAAAAAAAAAAAAAAAAAAAAAAAAAAECcAABAnAAAAAAAAAAAAAAAAAAAAAAAAAAAAAAAAAAAAAAAAAAAAABQAAAAAAAAAwMD/AAAAAABkAAAAMgAAAAAAAABkAAAAAAAAAH9/fwAKAAAAHwAAAFQAAAD///8AAAAAAQAAAAAAAAAAAAAAAAAAAAAAAAAAAAAAAAAAAAAAAAAABDJIAH9/fwAAAAADzMzMAMDA/wB/f38AAAAAAAAAAAAAAAAAAAAAAAAAAAAhAAAAGAAAABQAAAAAAAAAAAAAAPtKAAAwKgAAEAAAACYAAAAIAAAA//////////8="/>
              </a:ext>
            </a:extLst>
          </p:cNvSpPr>
          <p:nvPr/>
        </p:nvSpPr>
        <p:spPr>
          <a:xfrm flipV="1">
            <a:off x="0" y="0"/>
            <a:ext cx="12188825" cy="6858000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>
        <p:nvSpPr>
          <p:cNvPr id="4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Kf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1BAAAbAIAAO5HAABPBwAAEAAAACYAAAAIAAAAASAAAAAAAAA="/>
              </a:ext>
            </a:extLst>
          </p:cNvSpPr>
          <p:nvPr>
            <p:ph type="ctrTitle"/>
          </p:nvPr>
        </p:nvSpPr>
        <p:spPr>
          <a:xfrm>
            <a:off x="683895" y="393700"/>
            <a:ext cx="11008995" cy="79438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 sz="4320" cap="all"/>
            </a:pPr>
            <a:r>
              <a:rPr lang="pl-pl" sz="5400">
                <a:solidFill>
                  <a:schemeClr val="tx2"/>
                </a:solidFill>
              </a:rPr>
              <a:t>Jesienna chmurka</a:t>
            </a:r>
            <a:endParaRPr lang="de-de" sz="5400">
              <a:solidFill>
                <a:schemeClr val="tx2"/>
              </a:solidFill>
            </a:endParaRPr>
          </a:p>
        </p:txBody>
      </p:sp>
      <p:pic>
        <p:nvPicPr>
          <p:cNvPr id="5" name="Picture 3" descr="Text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NQQAAJ8LAACaGgAAPS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1889125"/>
            <a:ext cx="3640455" cy="46520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LBAAA+AcAABxKAACsCQAAECAAACYAAAAIAAAA//////////8="/>
              </a:ext>
            </a:extLst>
          </p:cNvSpPr>
          <p:nvPr/>
        </p:nvSpPr>
        <p:spPr>
          <a:xfrm>
            <a:off x="657225" y="1295400"/>
            <a:ext cx="11389995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1200" b="1"/>
              <a:t>Narysuj chmurkę po śladzie. Najmniejszą kroplę pokoloruj jasnoniebieską kredką, największą – ciemnoniebieską. Dorysuj drugą chmurkę i dwie krople.</a:t>
            </a:r>
            <a:endParaRPr lang="de-de" sz="1200" b="1"/>
          </a:p>
        </p:txBody>
      </p:sp>
      <p:sp>
        <p:nvSpPr>
          <p:cNvPr id="7" name="Rectangle 8"/>
          <p:cNvSpPr>
            <a:extLst>
              <a:ext uri="smNativeData">
                <pr:smNativeData xmlns:pr="smNativeData" val="SMDATA_13_XGmyXxMAAAAlAAAAZAAAAA0AAAAAkAAAAEgAAACQAAAASAAAAAAAAAAB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BAAAAAAAAAAQySAA8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BkAIAAMAAAAEAAAAAAAAAAAAAAAAAAAAAAAAAAeAAAAaAAAAAAAAAAAAAAAAAAAAAAAAAAAAAAAECcAABAnAAAAAAAAAAAAAAAAAAAAAAAAAAAAAAAAAAAAAAAAAAAAABQAAAAAAAAAwMD/AAAAAABkAAAAMgAAAAAAAABkAAAAAAAAAH9/fwAKAAAAHwAAAFQAAAAFL2EFAAAAAQAAAAAAAAAAAAAAAAAAAAAAAAAAAAAAAAAAAAAAAAAABDJIAH9/fwAAAAADzMzMAMDA/wB/f38AAAAAAAAAAAAAAAAAAAAAAAAAAAAhAAAAGAAAABQAAAAbAwAAVgoAAIg2AAAxKQAAEAAAACYAAAAIAAAA//////////8="/>
              </a:ext>
            </a:extLst>
          </p:cNvSpPr>
          <p:nvPr/>
        </p:nvSpPr>
        <p:spPr>
          <a:xfrm>
            <a:off x="504825" y="1680210"/>
            <a:ext cx="8359775" cy="5015865"/>
          </a:xfrm>
          <a:prstGeom prst="rect">
            <a:avLst/>
          </a:prstGeom>
          <a:noFill/>
          <a:ln w="38100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pr="smNativeData" val="SMDATA_13_XGmyXxMAAAAlAAAAZAAAAC0AAAAAkAAAAEgAAACQAAAASAAAAAAAAAABAAAAAAAAAAEAAABQAAAAAAAAAAAA4D8AAAAAAADgPwAAAAAAAOA/AAAAAAAA4D8AAAAAAADgPwAAAAAAAOA/AAAAAAAA4D8AAAAAAADgPwAAAAAAAOA/AAAAAAAA4D8CAAAAjAAAAAEAAAADAAAAc8/qAAZYjgAAAAAAAAAAAAAAAAAAAAAAAAAAAAAAAAAAAAAAZAAAAAEAAABAAAAA6////2QAAAACAQ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G4tZWEMAAAAEAAAAAAAAAAAAAAAAAAAAAAAAAAeAAAAaAAAAAAAAAAAAAAAAAAAAAAAAAAAAAAAECcAABAnAAAAAAAAAAAAAAAAAAAAAAAAAAAAAAAAAAAAAAAAAAAAABQAAAAAAAAAwMD/AAAAAABkAAAAMgAAAAAAAABkAAAAAAAAAH9/fwAKAAAAHwAAAFQAAABzz+oABliOAAAAAAAAAAAAAAAAAAAAAAAAAAAAAAAAAAAAAAAAAAAABDJIAH9/fwB22/Q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73CFEA"/>
              </a:gs>
              <a:gs pos="100000">
                <a:srgbClr val="06588E"/>
              </a:gs>
            </a:gsLst>
            <a:lin ang="612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 useBgFill="1">
        <p:nvSpPr>
          <p:cNvPr id="3" name="Snip Single Corner Rectangle 17"/>
          <p:cNvSpPr>
            <a:extLst>
              <a:ext uri="smNativeData">
                <pr:smNativeData xmlns:pr="smNativeData" val="SMDATA_13_XGmyXxMAAAAlAAAAqgAAAC0AAAAAkAAAAEgAAACQAAAASAAAAAAAAAABAAAAAgAAAAEAAABQAAAAndVs1i8B4j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BDJIAH9/fwB22/QDzMzMAMDA/wB/f38AAAAAAAAAAAAAAAAAAAAAAAAAAAAhAAAAGAAAABQAAAAAAAAAAAAAAPtKAAAwKgAAEAAAACYAAAAIAAAA//////////8="/>
              </a:ext>
            </a:extLst>
          </p:cNvSpPr>
          <p:nvPr/>
        </p:nvSpPr>
        <p:spPr>
          <a:xfrm flipV="1">
            <a:off x="0" y="0"/>
            <a:ext cx="12188825" cy="6858000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>
        <p:nvSpPr>
          <p:cNvPr id="4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1BAAAbAIAAO5HAABPBwAAEAAAACYAAAAIAAAAASAAAAAAAAA="/>
              </a:ext>
            </a:extLst>
          </p:cNvSpPr>
          <p:nvPr>
            <p:ph type="ctrTitle"/>
          </p:nvPr>
        </p:nvSpPr>
        <p:spPr>
          <a:xfrm>
            <a:off x="683895" y="393700"/>
            <a:ext cx="11008995" cy="79438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 cap="all"/>
            </a:pPr>
            <a:r>
              <a:rPr lang="pl-pl" sz="3600">
                <a:solidFill>
                  <a:schemeClr val="tx2"/>
                </a:solidFill>
              </a:rPr>
              <a:t>Parasolki</a:t>
            </a:r>
            <a:endParaRPr lang="de-de" sz="3600">
              <a:solidFill>
                <a:schemeClr val="tx2"/>
              </a:solidFill>
            </a:endParaRPr>
          </a:p>
        </p:txBody>
      </p:sp>
      <p:sp>
        <p:nvSpPr>
          <p:cNvPr id="5" name="TextBox 5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LBAAA+AcAALdIAACsCQAAECAAACYAAAAIAAAA//////////8="/>
              </a:ext>
            </a:extLst>
          </p:cNvSpPr>
          <p:nvPr/>
        </p:nvSpPr>
        <p:spPr>
          <a:xfrm>
            <a:off x="657225" y="1295400"/>
            <a:ext cx="1116330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1200" b="1"/>
              <a:t>Pokoloruj co trzeci parasol. </a:t>
            </a:r>
            <a:endParaRPr lang="de-de" sz="1200" b="1"/>
          </a:p>
        </p:txBody>
      </p:sp>
      <p:pic>
        <p:nvPicPr>
          <p:cNvPr id="6" name="Picture 4" descr="Text&#10;&#10;Description automatically generated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CwQAAFYKAADwPgAAGBU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680210"/>
            <a:ext cx="9573895" cy="17487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10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1BAAA3BUAAOFIAACQFwAAECAAACYAAAAIAAAA//////////8="/>
              </a:ext>
            </a:extLst>
          </p:cNvSpPr>
          <p:nvPr/>
        </p:nvSpPr>
        <p:spPr>
          <a:xfrm>
            <a:off x="683895" y="3553460"/>
            <a:ext cx="1116330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1200" b="1"/>
              <a:t>Rysuj po śladzie.</a:t>
            </a:r>
            <a:endParaRPr lang="de-de" sz="1200" b="1"/>
          </a:p>
        </p:txBody>
      </p:sp>
      <p:grpSp>
        <p:nvGrpSpPr>
          <p:cNvPr id="8" name="Group 11"/>
          <p:cNvGrpSpPr>
            <a:extLst>
              <a:ext uri="smNativeData">
                <pr:smNativeData xmlns:pr="smNativeData" val="SMDATA_7_XGmyXxMAAAAlAAAAAQAAAA8BAAAAkAAAAEgAAACQAAAASAAAAAAAAAAAAAAAAAAAABcAAAAUAAAAAAAAAAAAAAD/fwAA/38AAAAAAAAJAAAABAAAAGQAYQAMAAAAEAAAAAAAAAAAAAAAAAAAAAAAAAAfAAAAVAAAAAAAAAAAAAAAAAAAAAAAAAAAAAAAAAAAAAAAAAAAAAAAAAAAAAAAAAAAAAAAAAAAAAAAAAAAAAAAAAAAAAAAAAAAAAAAAAAAAAAAAAAAAAAAAAAAACEAAAAYAAAAFAAAADUEAADYGAAAxD0AAGUhAAAQAAAAJgAAAAgAAAD/////AAAAAA=="/>
              </a:ext>
            </a:extLst>
          </p:cNvGrpSpPr>
          <p:nvPr/>
        </p:nvGrpSpPr>
        <p:grpSpPr>
          <a:xfrm>
            <a:off x="683895" y="4038600"/>
            <a:ext cx="9356725" cy="1390015"/>
            <a:chOff x="683895" y="4038600"/>
            <a:chExt cx="9356725" cy="1390015"/>
          </a:xfrm>
        </p:grpSpPr>
        <p:pic>
          <p:nvPicPr>
            <p:cNvPr id="10" name="Picture 6"/>
            <p:cNvPicPr>
              <a:picLocks noChangeAspect="1"/>
              <a:extLst>
                <a:ext uri="smNativeData">
  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NQQAAPUYAABkLwAAZSEAAAAAAAAmAAAACAAAAP//////////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895" y="4057015"/>
              <a:ext cx="7019925" cy="13716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9" name="Picture 13"/>
            <p:cNvPicPr>
              <a:picLocks noChangeAspect="1"/>
              <a:extLst>
                <a:ext uri="smNativeData">
  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mBcAANgYAADEPQAASCE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5400" y="4038600"/>
              <a:ext cx="6205220" cy="137160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pr="smNativeData" val="SMDATA_13_XGmyXxMAAAAlAAAAZAAAAC0AAAAAkAAAAEgAAACQAAAASAAAAAAAAAABAAAAAAAAAAEAAABQAAAAAAAAAAAA4D8AAAAAAADgPwAAAAAAAOA/AAAAAAAA4D8AAAAAAADgPwAAAAAAAOA/AAAAAAAA4D8AAAAAAADgPwAAAAAAAOA/AAAAAAAA4D8CAAAAjAAAAAEAAAADAAAAc8/qAAZYjgAAAAAAAAAAAAAAAAAAAAAAAAAAAAAAAAAAAAAAZAAAAAEAAABAAAAA6////2QAAAACAQ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z+oABliOAAAAAAAAAAAAAAAAAAAAAAAAAAAAAAAAAAAAAAAAAAAABDJIAH9/fwB22/Q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73CFEA"/>
              </a:gs>
              <a:gs pos="100000">
                <a:srgbClr val="06588E"/>
              </a:gs>
            </a:gsLst>
            <a:lin ang="612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 useBgFill="1">
        <p:nvSpPr>
          <p:cNvPr id="3" name="Snip Single Corner Rectangle 17"/>
          <p:cNvSpPr>
            <a:extLst>
              <a:ext uri="smNativeData">
                <pr:smNativeData xmlns:pr="smNativeData" val="SMDATA_13_XGmyXxMAAAAlAAAAqgAAAC0AAAAAkAAAAEgAAACQAAAASAAAAAAAAAABAAAAAgAAAAEAAABQAAAAndVs1i8B4j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AQySAAZ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BDJIAH9/fwB22/QDzMzMAMDA/wB/f38AAAAAAAAAAAAAAAAAAAAAAAAAAAAhAAAAGAAAABQAAAAAAAAAAAAAAPtKAAAwKgAAEAAAACYAAAAIAAAA//////////8="/>
              </a:ext>
            </a:extLst>
          </p:cNvSpPr>
          <p:nvPr/>
        </p:nvSpPr>
        <p:spPr>
          <a:xfrm flipV="1">
            <a:off x="0" y="0"/>
            <a:ext cx="12188825" cy="6858000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entury Gothic" pitchFamily="0" charset="0"/>
                <a:ea typeface="Century Gothic" pitchFamily="0" charset="0"/>
                <a:cs typeface="Century Gothic" pitchFamily="0" charset="0"/>
              </a:defRPr>
            </a:pPr>
          </a:p>
        </p:txBody>
      </p:sp>
      <p:sp>
        <p:nvSpPr>
          <p:cNvPr id="4" name="Title 1"/>
          <p:cNvSpPr>
            <a:spLocks noGrp="1" noChangeArrowheads="1"/>
            <a:extLst>
              <a:ext uri="smNativeData">
                <pr:smNativeData xmlns:pr="smNativeData" val="SMDATA_13_XGmyXxMAAAAlAAAAZAAAAA0AAAAAkAAAAEgAAACQAAAASAAAAAAAAAAC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LBAAAbAIAAMNHAABPBwAAEAAAACYAAAAIAAAAASAAAAAAAAA="/>
              </a:ext>
            </a:extLst>
          </p:cNvSpPr>
          <p:nvPr>
            <p:ph type="ctrTitle"/>
          </p:nvPr>
        </p:nvSpPr>
        <p:spPr>
          <a:xfrm>
            <a:off x="657225" y="393700"/>
            <a:ext cx="11008360" cy="79438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 cap="all"/>
            </a:pPr>
            <a:r>
              <a:rPr lang="pl-pl" sz="3600">
                <a:solidFill>
                  <a:schemeClr val="tx2"/>
                </a:solidFill>
              </a:rPr>
              <a:t>Jesienna chmurka</a:t>
            </a:r>
            <a:endParaRPr lang="de-de" sz="3600">
              <a:solidFill>
                <a:schemeClr val="tx2"/>
              </a:solidFill>
            </a:endParaRPr>
          </a:p>
        </p:txBody>
      </p:sp>
      <p:sp>
        <p:nvSpPr>
          <p:cNvPr id="5" name="TextBox 5"/>
          <p:cNvSpPr>
            <a:extLst>
              <a:ext uri="smNativeData">
                <pr:smNativeData xmlns:pr="smNativeData" val="SMDATA_13_XGmyXxMAAAAlAAAAZAAAAE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L2EF////AQAAAAAAAAAAAAAAAAAAAAAAAAAAAAAAAAAAAAAAAAAAAAAAAH9/fwB22/QDzMzMAMDA/wB/f38AAAAAAAAAAAAAAAAAAAAAAAAAAAAhAAAAGAAAABQAAAALBAAA+AcAALdIAACsCQAAECAAACYAAAAIAAAA//////////8="/>
              </a:ext>
            </a:extLst>
          </p:cNvSpPr>
          <p:nvPr/>
        </p:nvSpPr>
        <p:spPr>
          <a:xfrm>
            <a:off x="657225" y="1295400"/>
            <a:ext cx="1116330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1200" b="1"/>
              <a:t>Pokoloruj parasol, a następnie połącz z odpowiednią chmurką. </a:t>
            </a:r>
            <a:endParaRPr lang="de-de" sz="1200" b="1"/>
          </a:p>
        </p:txBody>
      </p:sp>
      <p:pic>
        <p:nvPicPr>
          <p:cNvPr id="6" name="Picture 2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CCwAAEULAABlNgAAYRU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157720" y="1831975"/>
            <a:ext cx="1684655" cy="16433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3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YSwAAGEVAAC9NgAAfB8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214235" y="3475355"/>
            <a:ext cx="1684020" cy="16427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4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uSwAAOkfAAC9NgAAryg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270115" y="5187315"/>
            <a:ext cx="1628140" cy="14262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6"/>
          <p:cNvPicPr>
            <a:picLocks noChangeAspect="1"/>
            <a:extLst>
              <a:ext uri="smNativeData">
                <pr:smNativeData xmlns:pr="smNativeData" val="SMDATA_15_XGmyXxMAAAAlAAAAEQAAAC0AAAAAkAAAAEgAAACQAAAASAAAAAAAAAAAAAAAAAAAAAEAAABQAAAAAAAAAAAA4D8AAAAAAADgPwAAAAAAAOA/AAAAAAAA4D8AAAAAAADgPwAAAAAAAOA/AAAAAAAA4D8AAAAAAADgPwAAAAAAAOA/AAAAAAAA4D8CAAAAjAAAAAAAAAAAAAAABS9h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UYZQ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S9hBf///wEAAAAAAAAAAAAAAAAAAAAAAAAAAAAAAAAAAAAAAAAAAAAAAAJ/f38Adtv0A8zMzADAwP8Af39/AAAAAAAAAAAAAAAAAP///wAAAAAAIQAAABgAAAAUAAAAUgUAALsJAAB9JQAAjCk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64870" y="1581785"/>
            <a:ext cx="5229225" cy="51720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76DBF4"/>
      </a:dk2>
      <a:lt2>
        <a:srgbClr val="14619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Deszczowy listopad</dc:title>
  <dc:subject/>
  <dc:creator>Marcin Leszczyk</dc:creator>
  <cp:keywords/>
  <dc:description/>
  <cp:lastModifiedBy>hp</cp:lastModifiedBy>
  <cp:revision>0</cp:revision>
  <dcterms:created xsi:type="dcterms:W3CDTF">2020-11-15T21:41:40Z</dcterms:created>
  <dcterms:modified xsi:type="dcterms:W3CDTF">2020-11-16T11:58:20Z</dcterms:modified>
</cp:coreProperties>
</file>