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4DFB56A-C6ED-4FB6-87E2-8FBD6D1AD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9C1D0989-BD1D-448D-BDAE-5D6335F6B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59DE18B-B8EB-473F-96B5-AF43C5DC8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CBDC-F302-41A0-B1E3-3B17EC9B50E1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5E5991B-E151-426A-9680-6EFA96156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37C5F99-306A-4FE7-87EB-A2322F684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07D1-0A56-4A4C-9972-5B1CE072D6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643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D3A320D-98F1-485E-8375-1220F78E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BC0E0A94-127E-4FAB-B05E-50DC1AB41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49355E5-8368-4B89-ADD8-FD7B4AFD8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CBDC-F302-41A0-B1E3-3B17EC9B50E1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2548E318-D1A1-49AC-B039-7C123FEBD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40C69E0-AA35-4CB9-9A25-976EEE39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07D1-0A56-4A4C-9972-5B1CE072D6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421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6C09D686-569D-4DD9-B621-500EC3532B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DB421D6F-E443-448D-84FD-84D801D08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FB3D199-B389-4181-AB1F-D5D06DFB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CBDC-F302-41A0-B1E3-3B17EC9B50E1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1D25615-8287-4FA9-996F-FB63A37D3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7C8285D-E862-42F0-9B16-1D4976DB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07D1-0A56-4A4C-9972-5B1CE072D6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290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ADDF179-B684-4D08-918C-7107F095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C93A404-0032-4B62-8BEC-26B893E14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8E7A95F-C077-4522-A8F4-9398CB58A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CBDC-F302-41A0-B1E3-3B17EC9B50E1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F7B9523-C217-4E4A-9C8E-D6DA043C6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8A795DC-BB97-42C0-AFD9-AB69C40A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07D1-0A56-4A4C-9972-5B1CE072D6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993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ECE5352-7BDD-415D-ABC9-21FFAFE08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87F35E97-DF46-43C0-99D6-FF0A3C752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A83BE24-69E9-4DDB-9D60-C086F8DCF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CBDC-F302-41A0-B1E3-3B17EC9B50E1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6D98ADC-F79F-4EB2-B7B8-32777A339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A40FFA9-CA7B-4CBD-BEDD-DC0AB72B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07D1-0A56-4A4C-9972-5B1CE072D6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90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5B75F23-06D8-45FC-9302-7F62AB1E3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FF3A33E-3862-4EA0-9AE7-D62ACE539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B307BADE-0E92-440A-A842-B1C01BC2E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DD975DD9-9F24-4E1D-B468-99B397591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CBDC-F302-41A0-B1E3-3B17EC9B50E1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20384E3A-02BC-44FC-AA2B-7707DB07A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D602E448-B5E7-4706-A4C5-D4FD4530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07D1-0A56-4A4C-9972-5B1CE072D6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39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56D2E89-FF9E-4049-BE6E-D3DC2572B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A38F8E25-EE67-433C-8763-0A23558B4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DC8CC412-6905-4BE7-B0A2-69D826276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89E8681C-DEFF-4EA0-B508-85CC3224F1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BF899CC9-D214-46F1-B5A0-DFDAE5ED8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1B3587D5-6822-45AF-8B63-96B1F3BE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CBDC-F302-41A0-B1E3-3B17EC9B50E1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2F383134-1351-4391-8D4C-7783288DD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FA833204-29FE-4D3C-B362-EAAD58597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07D1-0A56-4A4C-9972-5B1CE072D6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99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C88426-92AD-41DB-AC54-3C2209288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F6F11A32-C603-4304-925F-FCB1DF1BF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CBDC-F302-41A0-B1E3-3B17EC9B50E1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AD49131E-DAA8-4E3B-8F2F-500F39A2F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204E8B0B-F05C-4BC7-B4F7-277DA036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07D1-0A56-4A4C-9972-5B1CE072D6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972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963FDCF9-6FC3-4165-AB65-790575A29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CBDC-F302-41A0-B1E3-3B17EC9B50E1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EE52770C-ED9B-43D9-93B6-F0F918AB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49D332C5-F60C-4EE1-BFB4-10578280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07D1-0A56-4A4C-9972-5B1CE072D6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81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E60F697-8785-4AD2-8C94-237503F73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5EE1EEF-CE9D-47CE-8AA2-D4B2DBE8B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A610C3D7-B6AB-4B30-81FB-C81EB6209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178CAA7-2A19-4DC7-A417-7EDE1DB2D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CBDC-F302-41A0-B1E3-3B17EC9B50E1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0F05DC74-DA27-4257-9F03-CBBD17DEE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32735FE5-3C63-47AD-8CF4-CFD65E070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07D1-0A56-4A4C-9972-5B1CE072D6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823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78206CF-CBA7-4D42-B49A-0E60A57A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C94063D2-2749-464E-919B-4CFB8439D1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178C0FC9-8292-48CA-B954-91D8F75F7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5FE09378-C423-4D53-849E-E3CC47A3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CBDC-F302-41A0-B1E3-3B17EC9B50E1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8D09E632-763F-40B0-B68B-A93FE0482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9B9EE246-1B1C-4474-8F0D-1E4F4641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07D1-0A56-4A4C-9972-5B1CE072D6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486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9F5256CC-5BD5-462E-8744-F8E8D0CA9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F95D97A-C71A-4129-98C6-C05C1291F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A404C7D-5311-472A-939C-D1D24A326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7CBDC-F302-41A0-B1E3-3B17EC9B50E1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8350F765-D4C5-4457-928C-74E13A9E1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B35511D-C48E-4FDD-9C11-124AEDB0E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A07D1-0A56-4A4C-9972-5B1CE072D6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720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54C9425D-0915-4F19-9F00-E6CE980B5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ANDRZEJKI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xmlns="" id="{4C0F4E44-DBCF-4806-A25E-6F38347AC7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58056"/>
            <a:ext cx="5181600" cy="3486476"/>
          </a:xfrm>
          <a:prstGeom prst="rect">
            <a:avLst/>
          </a:prstGeom>
        </p:spPr>
      </p:pic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73077E9A-8D36-4BA7-9913-FF526526B2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76925"/>
            <a:ext cx="5181600" cy="344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3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CB105FA-485C-42BF-8FDC-D7D3DD5B0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A5A0806-CB4B-4EFF-B99A-FDE3D651B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Andrzejki obchodzimy w nocy z 29 na 30 listopada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Jest to święto ludowe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Kiedyś </a:t>
            </a:r>
            <a:r>
              <a:rPr lang="pl-PL" dirty="0" smtClean="0"/>
              <a:t>w obrzędach</a:t>
            </a:r>
            <a:r>
              <a:rPr lang="pl-PL" dirty="0" smtClean="0"/>
              <a:t> andrzejkowych </a:t>
            </a:r>
            <a:r>
              <a:rPr lang="pl-PL" dirty="0"/>
              <a:t>mogli </a:t>
            </a:r>
            <a:r>
              <a:rPr lang="pl-PL" dirty="0" smtClean="0"/>
              <a:t>brać udział</a:t>
            </a:r>
            <a:r>
              <a:rPr lang="pl-PL" dirty="0" smtClean="0"/>
              <a:t> </a:t>
            </a:r>
            <a:r>
              <a:rPr lang="pl-PL" dirty="0"/>
              <a:t>tylko mężczyźni, kobiety miały swój odpowiednik – katarzynki 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Andrzejki są ostatnią huczną zabawą przed adwentem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098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AD50EE6-9D6C-4DA1-9BBD-32EEFC96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ZWYCZAJE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ABA795A-14FA-4B62-A8EF-21FD3BFBD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Zwyczajem są oczywiście wróżby. Mogą to być ciasteczka z wróżbą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środku, przebijanie serca z imionami przyszłego męża lub żony, przelewanie wosku przez klucz i wiele </a:t>
            </a:r>
            <a:r>
              <a:rPr lang="pl-PL" dirty="0" smtClean="0"/>
              <a:t>innych…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326BB17-4E7D-42BF-BC3B-81E4FB8B3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458" y="3272304"/>
            <a:ext cx="4294094" cy="322057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C09ED1B-C583-4240-8185-D1E1C211E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82" y="3168089"/>
            <a:ext cx="5349109" cy="300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0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AD50EE6-9D6C-4DA1-9BBD-32EEFC96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4934" y="6042025"/>
            <a:ext cx="1905000" cy="473075"/>
          </a:xfrm>
        </p:spPr>
        <p:txBody>
          <a:bodyPr>
            <a:normAutofit/>
          </a:bodyPr>
          <a:lstStyle/>
          <a:p>
            <a:r>
              <a:rPr lang="pl-PL" sz="1400" b="1" dirty="0" smtClean="0"/>
              <a:t>Samorząd Uczniowski</a:t>
            </a:r>
            <a:endParaRPr lang="pl-PL" sz="14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ABA795A-14FA-4B62-A8EF-21FD3BFBD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969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Dziękujemy </a:t>
            </a:r>
            <a:r>
              <a:rPr lang="pl-PL" dirty="0"/>
              <a:t>za uwagę i </a:t>
            </a:r>
            <a:r>
              <a:rPr lang="pl-PL" dirty="0" smtClean="0"/>
              <a:t>życzymy </a:t>
            </a:r>
            <a:r>
              <a:rPr lang="pl-PL" dirty="0"/>
              <a:t>miłych </a:t>
            </a:r>
            <a:r>
              <a:rPr lang="pl-PL" dirty="0" smtClean="0"/>
              <a:t>andrzejek</a:t>
            </a:r>
            <a:r>
              <a:rPr lang="pl-PL" dirty="0"/>
              <a:t>!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4A9DFEA-5534-4035-8D21-ACB2C89A0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467" y="1571625"/>
            <a:ext cx="5961063" cy="357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7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59</Words>
  <Application>Microsoft Office PowerPoint</Application>
  <PresentationFormat>Panoramiczny</PresentationFormat>
  <Paragraphs>12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Motyw pakietu Office</vt:lpstr>
      <vt:lpstr>ANDRZEJKI</vt:lpstr>
      <vt:lpstr>Prezentacja programu PowerPoint</vt:lpstr>
      <vt:lpstr>ZWYCZAJE</vt:lpstr>
      <vt:lpstr>Samorząd Uczniowski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ANDRZEJKI</dc:title>
  <dc:creator>Anna Zjawin</dc:creator>
  <cp:lastModifiedBy>Aśka</cp:lastModifiedBy>
  <cp:revision>5</cp:revision>
  <dcterms:created xsi:type="dcterms:W3CDTF">2020-11-27T09:52:17Z</dcterms:created>
  <dcterms:modified xsi:type="dcterms:W3CDTF">2020-11-27T13:14:36Z</dcterms:modified>
</cp:coreProperties>
</file>