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15"/>
  </p:notesMasterIdLst>
  <p:sldIdLst>
    <p:sldId id="292" r:id="rId2"/>
    <p:sldId id="332" r:id="rId3"/>
    <p:sldId id="333" r:id="rId4"/>
    <p:sldId id="334" r:id="rId5"/>
    <p:sldId id="336" r:id="rId6"/>
    <p:sldId id="341" r:id="rId7"/>
    <p:sldId id="337" r:id="rId8"/>
    <p:sldId id="342" r:id="rId9"/>
    <p:sldId id="338" r:id="rId10"/>
    <p:sldId id="343" r:id="rId11"/>
    <p:sldId id="345" r:id="rId12"/>
    <p:sldId id="344" r:id="rId13"/>
    <p:sldId id="32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7D84E5-47FC-40C0-94E0-557D63881686}" v="14" dt="2022-06-24T06:37:35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pová Renáta Ing." userId="b258eed7-7221-4b32-ace5-cc3ad3a48e02" providerId="ADAL" clId="{797D84E5-47FC-40C0-94E0-557D63881686}"/>
    <pc:docChg chg="undo custSel addSld delSld modSld">
      <pc:chgData name="Grapová Renáta Ing." userId="b258eed7-7221-4b32-ace5-cc3ad3a48e02" providerId="ADAL" clId="{797D84E5-47FC-40C0-94E0-557D63881686}" dt="2022-06-24T07:00:13.898" v="267" actId="26606"/>
      <pc:docMkLst>
        <pc:docMk/>
      </pc:docMkLst>
      <pc:sldChg chg="modSp mod">
        <pc:chgData name="Grapová Renáta Ing." userId="b258eed7-7221-4b32-ace5-cc3ad3a48e02" providerId="ADAL" clId="{797D84E5-47FC-40C0-94E0-557D63881686}" dt="2022-06-24T06:41:10.883" v="95" actId="20577"/>
        <pc:sldMkLst>
          <pc:docMk/>
          <pc:sldMk cId="764746729" sldId="322"/>
        </pc:sldMkLst>
        <pc:spChg chg="mod">
          <ac:chgData name="Grapová Renáta Ing." userId="b258eed7-7221-4b32-ace5-cc3ad3a48e02" providerId="ADAL" clId="{797D84E5-47FC-40C0-94E0-557D63881686}" dt="2022-06-24T06:41:10.883" v="95" actId="20577"/>
          <ac:spMkLst>
            <pc:docMk/>
            <pc:sldMk cId="764746729" sldId="322"/>
            <ac:spMk id="3" creationId="{38DE458C-AD8E-44ED-BEEC-DE6A460AA93C}"/>
          </ac:spMkLst>
        </pc:spChg>
      </pc:sldChg>
      <pc:sldChg chg="addSp delSp modSp mod setBg">
        <pc:chgData name="Grapová Renáta Ing." userId="b258eed7-7221-4b32-ace5-cc3ad3a48e02" providerId="ADAL" clId="{797D84E5-47FC-40C0-94E0-557D63881686}" dt="2022-06-24T06:53:23.437" v="222" actId="26606"/>
        <pc:sldMkLst>
          <pc:docMk/>
          <pc:sldMk cId="1520887215" sldId="333"/>
        </pc:sldMkLst>
        <pc:spChg chg="mod">
          <ac:chgData name="Grapová Renáta Ing." userId="b258eed7-7221-4b32-ace5-cc3ad3a48e02" providerId="ADAL" clId="{797D84E5-47FC-40C0-94E0-557D63881686}" dt="2022-06-24T06:53:23.437" v="222" actId="26606"/>
          <ac:spMkLst>
            <pc:docMk/>
            <pc:sldMk cId="1520887215" sldId="333"/>
            <ac:spMk id="2" creationId="{2CF2A447-E313-A1CC-B18E-DD8CD0A8181A}"/>
          </ac:spMkLst>
        </pc:spChg>
        <pc:spChg chg="del">
          <ac:chgData name="Grapová Renáta Ing." userId="b258eed7-7221-4b32-ace5-cc3ad3a48e02" providerId="ADAL" clId="{797D84E5-47FC-40C0-94E0-557D63881686}" dt="2022-06-24T06:53:23.437" v="222" actId="26606"/>
          <ac:spMkLst>
            <pc:docMk/>
            <pc:sldMk cId="1520887215" sldId="333"/>
            <ac:spMk id="3" creationId="{1CA75CD0-D706-3377-8130-9AF5EDE664F7}"/>
          </ac:spMkLst>
        </pc:spChg>
        <pc:graphicFrameChg chg="add">
          <ac:chgData name="Grapová Renáta Ing." userId="b258eed7-7221-4b32-ace5-cc3ad3a48e02" providerId="ADAL" clId="{797D84E5-47FC-40C0-94E0-557D63881686}" dt="2022-06-24T06:53:23.437" v="222" actId="26606"/>
          <ac:graphicFrameMkLst>
            <pc:docMk/>
            <pc:sldMk cId="1520887215" sldId="333"/>
            <ac:graphicFrameMk id="5" creationId="{416DFA9A-BE5B-1413-3021-44D82DDC3195}"/>
          </ac:graphicFrameMkLst>
        </pc:graphicFrameChg>
      </pc:sldChg>
      <pc:sldChg chg="addSp delSp modSp mod setBg">
        <pc:chgData name="Grapová Renáta Ing." userId="b258eed7-7221-4b32-ace5-cc3ad3a48e02" providerId="ADAL" clId="{797D84E5-47FC-40C0-94E0-557D63881686}" dt="2022-06-24T06:55:10.728" v="257" actId="255"/>
        <pc:sldMkLst>
          <pc:docMk/>
          <pc:sldMk cId="2846986248" sldId="334"/>
        </pc:sldMkLst>
        <pc:spChg chg="mod">
          <ac:chgData name="Grapová Renáta Ing." userId="b258eed7-7221-4b32-ace5-cc3ad3a48e02" providerId="ADAL" clId="{797D84E5-47FC-40C0-94E0-557D63881686}" dt="2022-06-24T06:54:57.026" v="256" actId="26606"/>
          <ac:spMkLst>
            <pc:docMk/>
            <pc:sldMk cId="2846986248" sldId="334"/>
            <ac:spMk id="2" creationId="{D0B405DA-DAD6-433A-E423-307525FC693D}"/>
          </ac:spMkLst>
        </pc:spChg>
        <pc:spChg chg="mod">
          <ac:chgData name="Grapová Renáta Ing." userId="b258eed7-7221-4b32-ace5-cc3ad3a48e02" providerId="ADAL" clId="{797D84E5-47FC-40C0-94E0-557D63881686}" dt="2022-06-24T06:55:10.728" v="257" actId="255"/>
          <ac:spMkLst>
            <pc:docMk/>
            <pc:sldMk cId="2846986248" sldId="334"/>
            <ac:spMk id="15" creationId="{029A93FB-A91F-6E07-877A-AD4E9D86115E}"/>
          </ac:spMkLst>
        </pc:spChg>
        <pc:spChg chg="add del">
          <ac:chgData name="Grapová Renáta Ing." userId="b258eed7-7221-4b32-ace5-cc3ad3a48e02" providerId="ADAL" clId="{797D84E5-47FC-40C0-94E0-557D63881686}" dt="2022-06-24T06:54:56.979" v="255" actId="26606"/>
          <ac:spMkLst>
            <pc:docMk/>
            <pc:sldMk cId="2846986248" sldId="334"/>
            <ac:spMk id="20" creationId="{50E53EDA-3B94-4F6B-9E86-D3BB9EBB9616}"/>
          </ac:spMkLst>
        </pc:spChg>
        <pc:spChg chg="add">
          <ac:chgData name="Grapová Renáta Ing." userId="b258eed7-7221-4b32-ace5-cc3ad3a48e02" providerId="ADAL" clId="{797D84E5-47FC-40C0-94E0-557D63881686}" dt="2022-06-24T06:54:57.026" v="256" actId="26606"/>
          <ac:spMkLst>
            <pc:docMk/>
            <pc:sldMk cId="2846986248" sldId="334"/>
            <ac:spMk id="24" creationId="{C1709A45-C6F3-4CEE-AA0F-887FAC5CAE7D}"/>
          </ac:spMkLst>
        </pc:spChg>
        <pc:cxnChg chg="add del">
          <ac:chgData name="Grapová Renáta Ing." userId="b258eed7-7221-4b32-ace5-cc3ad3a48e02" providerId="ADAL" clId="{797D84E5-47FC-40C0-94E0-557D63881686}" dt="2022-06-24T06:54:56.979" v="255" actId="26606"/>
          <ac:cxnSpMkLst>
            <pc:docMk/>
            <pc:sldMk cId="2846986248" sldId="334"/>
            <ac:cxnSpMk id="22" creationId="{30EFD79F-7790-479B-B7DB-BD0D8C101DDD}"/>
          </ac:cxnSpMkLst>
        </pc:cxnChg>
        <pc:cxnChg chg="add">
          <ac:chgData name="Grapová Renáta Ing." userId="b258eed7-7221-4b32-ace5-cc3ad3a48e02" providerId="ADAL" clId="{797D84E5-47FC-40C0-94E0-557D63881686}" dt="2022-06-24T06:54:57.026" v="256" actId="26606"/>
          <ac:cxnSpMkLst>
            <pc:docMk/>
            <pc:sldMk cId="2846986248" sldId="334"/>
            <ac:cxnSpMk id="25" creationId="{26E963D7-0A73-484A-B8A2-DDBFEA123C2F}"/>
          </ac:cxnSpMkLst>
        </pc:cxnChg>
      </pc:sldChg>
      <pc:sldChg chg="del">
        <pc:chgData name="Grapová Renáta Ing." userId="b258eed7-7221-4b32-ace5-cc3ad3a48e02" providerId="ADAL" clId="{797D84E5-47FC-40C0-94E0-557D63881686}" dt="2022-06-24T06:41:32.276" v="96" actId="2696"/>
        <pc:sldMkLst>
          <pc:docMk/>
          <pc:sldMk cId="3592347033" sldId="335"/>
        </pc:sldMkLst>
      </pc:sldChg>
      <pc:sldChg chg="addSp delSp modSp mod setBg setClrOvrMap">
        <pc:chgData name="Grapová Renáta Ing." userId="b258eed7-7221-4b32-ace5-cc3ad3a48e02" providerId="ADAL" clId="{797D84E5-47FC-40C0-94E0-557D63881686}" dt="2022-06-24T06:57:14.589" v="264" actId="26606"/>
        <pc:sldMkLst>
          <pc:docMk/>
          <pc:sldMk cId="876359330" sldId="336"/>
        </pc:sldMkLst>
        <pc:spChg chg="mod">
          <ac:chgData name="Grapová Renáta Ing." userId="b258eed7-7221-4b32-ace5-cc3ad3a48e02" providerId="ADAL" clId="{797D84E5-47FC-40C0-94E0-557D63881686}" dt="2022-06-24T06:55:37.941" v="258" actId="26606"/>
          <ac:spMkLst>
            <pc:docMk/>
            <pc:sldMk cId="876359330" sldId="336"/>
            <ac:spMk id="2" creationId="{4AC0DF3C-89C8-3BA9-0E17-C355A7BFC17F}"/>
          </ac:spMkLst>
        </pc:spChg>
        <pc:spChg chg="del mod">
          <ac:chgData name="Grapová Renáta Ing." userId="b258eed7-7221-4b32-ace5-cc3ad3a48e02" providerId="ADAL" clId="{797D84E5-47FC-40C0-94E0-557D63881686}" dt="2022-06-24T06:55:37.941" v="258" actId="26606"/>
          <ac:spMkLst>
            <pc:docMk/>
            <pc:sldMk cId="876359330" sldId="336"/>
            <ac:spMk id="3" creationId="{66A70799-91C9-5128-61D5-9BFD268506DE}"/>
          </ac:spMkLst>
        </pc:spChg>
        <pc:spChg chg="add del">
          <ac:chgData name="Grapová Renáta Ing." userId="b258eed7-7221-4b32-ace5-cc3ad3a48e02" providerId="ADAL" clId="{797D84E5-47FC-40C0-94E0-557D63881686}" dt="2022-06-24T06:55:37.941" v="258" actId="26606"/>
          <ac:spMkLst>
            <pc:docMk/>
            <pc:sldMk cId="876359330" sldId="336"/>
            <ac:spMk id="8" creationId="{50E53EDA-3B94-4F6B-9E86-D3BB9EBB9616}"/>
          </ac:spMkLst>
        </pc:spChg>
        <pc:spChg chg="add del">
          <ac:chgData name="Grapová Renáta Ing." userId="b258eed7-7221-4b32-ace5-cc3ad3a48e02" providerId="ADAL" clId="{797D84E5-47FC-40C0-94E0-557D63881686}" dt="2022-06-24T06:57:14.589" v="264" actId="26606"/>
          <ac:spMkLst>
            <pc:docMk/>
            <pc:sldMk cId="876359330" sldId="336"/>
            <ac:spMk id="16" creationId="{4117F0C1-BCBB-40C7-99D6-F703E7A4B5F3}"/>
          </ac:spMkLst>
        </pc:spChg>
        <pc:spChg chg="add del">
          <ac:chgData name="Grapová Renáta Ing." userId="b258eed7-7221-4b32-ace5-cc3ad3a48e02" providerId="ADAL" clId="{797D84E5-47FC-40C0-94E0-557D63881686}" dt="2022-06-24T06:57:14.589" v="264" actId="26606"/>
          <ac:spMkLst>
            <pc:docMk/>
            <pc:sldMk cId="876359330" sldId="336"/>
            <ac:spMk id="18" creationId="{D1A5D8BC-B41A-4E96-91C4-D60F5162257E}"/>
          </ac:spMkLst>
        </pc:spChg>
        <pc:spChg chg="add del">
          <ac:chgData name="Grapová Renáta Ing." userId="b258eed7-7221-4b32-ace5-cc3ad3a48e02" providerId="ADAL" clId="{797D84E5-47FC-40C0-94E0-557D63881686}" dt="2022-06-24T06:57:14.589" v="264" actId="26606"/>
          <ac:spMkLst>
            <pc:docMk/>
            <pc:sldMk cId="876359330" sldId="336"/>
            <ac:spMk id="22" creationId="{51287385-D3EA-47A8-A127-6061791ADBB6}"/>
          </ac:spMkLst>
        </pc:spChg>
        <pc:spChg chg="add del">
          <ac:chgData name="Grapová Renáta Ing." userId="b258eed7-7221-4b32-ace5-cc3ad3a48e02" providerId="ADAL" clId="{797D84E5-47FC-40C0-94E0-557D63881686}" dt="2022-06-24T06:56:56.423" v="261" actId="26606"/>
          <ac:spMkLst>
            <pc:docMk/>
            <pc:sldMk cId="876359330" sldId="336"/>
            <ac:spMk id="27" creationId="{4117F0C1-BCBB-40C7-99D6-F703E7A4B5F3}"/>
          </ac:spMkLst>
        </pc:spChg>
        <pc:spChg chg="add del">
          <ac:chgData name="Grapová Renáta Ing." userId="b258eed7-7221-4b32-ace5-cc3ad3a48e02" providerId="ADAL" clId="{797D84E5-47FC-40C0-94E0-557D63881686}" dt="2022-06-24T06:56:56.423" v="261" actId="26606"/>
          <ac:spMkLst>
            <pc:docMk/>
            <pc:sldMk cId="876359330" sldId="336"/>
            <ac:spMk id="29" creationId="{D1A5D8BC-B41A-4E96-91C4-D60F5162257E}"/>
          </ac:spMkLst>
        </pc:spChg>
        <pc:spChg chg="add del">
          <ac:chgData name="Grapová Renáta Ing." userId="b258eed7-7221-4b32-ace5-cc3ad3a48e02" providerId="ADAL" clId="{797D84E5-47FC-40C0-94E0-557D63881686}" dt="2022-06-24T06:56:56.423" v="261" actId="26606"/>
          <ac:spMkLst>
            <pc:docMk/>
            <pc:sldMk cId="876359330" sldId="336"/>
            <ac:spMk id="33" creationId="{51287385-D3EA-47A8-A127-6061791ADBB6}"/>
          </ac:spMkLst>
        </pc:spChg>
        <pc:spChg chg="add del">
          <ac:chgData name="Grapová Renáta Ing." userId="b258eed7-7221-4b32-ace5-cc3ad3a48e02" providerId="ADAL" clId="{797D84E5-47FC-40C0-94E0-557D63881686}" dt="2022-06-24T06:57:14.467" v="263" actId="26606"/>
          <ac:spMkLst>
            <pc:docMk/>
            <pc:sldMk cId="876359330" sldId="336"/>
            <ac:spMk id="35" creationId="{4117F0C1-BCBB-40C7-99D6-F703E7A4B5F3}"/>
          </ac:spMkLst>
        </pc:spChg>
        <pc:spChg chg="add del">
          <ac:chgData name="Grapová Renáta Ing." userId="b258eed7-7221-4b32-ace5-cc3ad3a48e02" providerId="ADAL" clId="{797D84E5-47FC-40C0-94E0-557D63881686}" dt="2022-06-24T06:57:14.467" v="263" actId="26606"/>
          <ac:spMkLst>
            <pc:docMk/>
            <pc:sldMk cId="876359330" sldId="336"/>
            <ac:spMk id="36" creationId="{D1A5D8BC-B41A-4E96-91C4-D60F5162257E}"/>
          </ac:spMkLst>
        </pc:spChg>
        <pc:spChg chg="add del">
          <ac:chgData name="Grapová Renáta Ing." userId="b258eed7-7221-4b32-ace5-cc3ad3a48e02" providerId="ADAL" clId="{797D84E5-47FC-40C0-94E0-557D63881686}" dt="2022-06-24T06:57:14.467" v="263" actId="26606"/>
          <ac:spMkLst>
            <pc:docMk/>
            <pc:sldMk cId="876359330" sldId="336"/>
            <ac:spMk id="38" creationId="{51287385-D3EA-47A8-A127-6061791ADBB6}"/>
          </ac:spMkLst>
        </pc:spChg>
        <pc:spChg chg="add">
          <ac:chgData name="Grapová Renáta Ing." userId="b258eed7-7221-4b32-ace5-cc3ad3a48e02" providerId="ADAL" clId="{797D84E5-47FC-40C0-94E0-557D63881686}" dt="2022-06-24T06:57:14.589" v="264" actId="26606"/>
          <ac:spMkLst>
            <pc:docMk/>
            <pc:sldMk cId="876359330" sldId="336"/>
            <ac:spMk id="40" creationId="{4117F0C1-BCBB-40C7-99D6-F703E7A4B5F3}"/>
          </ac:spMkLst>
        </pc:spChg>
        <pc:spChg chg="add">
          <ac:chgData name="Grapová Renáta Ing." userId="b258eed7-7221-4b32-ace5-cc3ad3a48e02" providerId="ADAL" clId="{797D84E5-47FC-40C0-94E0-557D63881686}" dt="2022-06-24T06:57:14.589" v="264" actId="26606"/>
          <ac:spMkLst>
            <pc:docMk/>
            <pc:sldMk cId="876359330" sldId="336"/>
            <ac:spMk id="41" creationId="{D1A5D8BC-B41A-4E96-91C4-D60F5162257E}"/>
          </ac:spMkLst>
        </pc:spChg>
        <pc:spChg chg="add">
          <ac:chgData name="Grapová Renáta Ing." userId="b258eed7-7221-4b32-ace5-cc3ad3a48e02" providerId="ADAL" clId="{797D84E5-47FC-40C0-94E0-557D63881686}" dt="2022-06-24T06:57:14.589" v="264" actId="26606"/>
          <ac:spMkLst>
            <pc:docMk/>
            <pc:sldMk cId="876359330" sldId="336"/>
            <ac:spMk id="43" creationId="{51287385-D3EA-47A8-A127-6061791ADBB6}"/>
          </ac:spMkLst>
        </pc:spChg>
        <pc:graphicFrameChg chg="add mod modGraphic">
          <ac:chgData name="Grapová Renáta Ing." userId="b258eed7-7221-4b32-ace5-cc3ad3a48e02" providerId="ADAL" clId="{797D84E5-47FC-40C0-94E0-557D63881686}" dt="2022-06-24T06:57:14.589" v="264" actId="26606"/>
          <ac:graphicFrameMkLst>
            <pc:docMk/>
            <pc:sldMk cId="876359330" sldId="336"/>
            <ac:graphicFrameMk id="12" creationId="{E9869A6E-5791-DC04-A515-40126866EFE9}"/>
          </ac:graphicFrameMkLst>
        </pc:graphicFrameChg>
        <pc:picChg chg="add del">
          <ac:chgData name="Grapová Renáta Ing." userId="b258eed7-7221-4b32-ace5-cc3ad3a48e02" providerId="ADAL" clId="{797D84E5-47FC-40C0-94E0-557D63881686}" dt="2022-06-24T06:57:14.589" v="264" actId="26606"/>
          <ac:picMkLst>
            <pc:docMk/>
            <pc:sldMk cId="876359330" sldId="336"/>
            <ac:picMk id="20" creationId="{0D321D5F-FA18-4271-9EAA-0BEA14116BB5}"/>
          </ac:picMkLst>
        </pc:picChg>
        <pc:picChg chg="add del">
          <ac:chgData name="Grapová Renáta Ing." userId="b258eed7-7221-4b32-ace5-cc3ad3a48e02" providerId="ADAL" clId="{797D84E5-47FC-40C0-94E0-557D63881686}" dt="2022-06-24T06:56:56.423" v="261" actId="26606"/>
          <ac:picMkLst>
            <pc:docMk/>
            <pc:sldMk cId="876359330" sldId="336"/>
            <ac:picMk id="31" creationId="{0D321D5F-FA18-4271-9EAA-0BEA14116BB5}"/>
          </ac:picMkLst>
        </pc:picChg>
        <pc:picChg chg="add del">
          <ac:chgData name="Grapová Renáta Ing." userId="b258eed7-7221-4b32-ace5-cc3ad3a48e02" providerId="ADAL" clId="{797D84E5-47FC-40C0-94E0-557D63881686}" dt="2022-06-24T06:57:14.467" v="263" actId="26606"/>
          <ac:picMkLst>
            <pc:docMk/>
            <pc:sldMk cId="876359330" sldId="336"/>
            <ac:picMk id="37" creationId="{0D321D5F-FA18-4271-9EAA-0BEA14116BB5}"/>
          </ac:picMkLst>
        </pc:picChg>
        <pc:picChg chg="add">
          <ac:chgData name="Grapová Renáta Ing." userId="b258eed7-7221-4b32-ace5-cc3ad3a48e02" providerId="ADAL" clId="{797D84E5-47FC-40C0-94E0-557D63881686}" dt="2022-06-24T06:57:14.589" v="264" actId="26606"/>
          <ac:picMkLst>
            <pc:docMk/>
            <pc:sldMk cId="876359330" sldId="336"/>
            <ac:picMk id="42" creationId="{0D321D5F-FA18-4271-9EAA-0BEA14116BB5}"/>
          </ac:picMkLst>
        </pc:picChg>
        <pc:cxnChg chg="add del">
          <ac:chgData name="Grapová Renáta Ing." userId="b258eed7-7221-4b32-ace5-cc3ad3a48e02" providerId="ADAL" clId="{797D84E5-47FC-40C0-94E0-557D63881686}" dt="2022-06-24T06:55:37.941" v="258" actId="26606"/>
          <ac:cxnSpMkLst>
            <pc:docMk/>
            <pc:sldMk cId="876359330" sldId="336"/>
            <ac:cxnSpMk id="10" creationId="{30EFD79F-7790-479B-B7DB-BD0D8C101DDD}"/>
          </ac:cxnSpMkLst>
        </pc:cxnChg>
      </pc:sldChg>
      <pc:sldChg chg="addSp delSp modSp mod setBg setClrOvrMap">
        <pc:chgData name="Grapová Renáta Ing." userId="b258eed7-7221-4b32-ace5-cc3ad3a48e02" providerId="ADAL" clId="{797D84E5-47FC-40C0-94E0-557D63881686}" dt="2022-06-24T06:58:49.951" v="266" actId="26606"/>
        <pc:sldMkLst>
          <pc:docMk/>
          <pc:sldMk cId="3381475165" sldId="337"/>
        </pc:sldMkLst>
        <pc:spChg chg="mod">
          <ac:chgData name="Grapová Renáta Ing." userId="b258eed7-7221-4b32-ace5-cc3ad3a48e02" providerId="ADAL" clId="{797D84E5-47FC-40C0-94E0-557D63881686}" dt="2022-06-24T06:58:49.951" v="266" actId="26606"/>
          <ac:spMkLst>
            <pc:docMk/>
            <pc:sldMk cId="3381475165" sldId="337"/>
            <ac:spMk id="2" creationId="{66DA9A84-8949-4E23-011D-8ADD8FEE072F}"/>
          </ac:spMkLst>
        </pc:spChg>
        <pc:spChg chg="del mod">
          <ac:chgData name="Grapová Renáta Ing." userId="b258eed7-7221-4b32-ace5-cc3ad3a48e02" providerId="ADAL" clId="{797D84E5-47FC-40C0-94E0-557D63881686}" dt="2022-06-24T06:56:09.414" v="259" actId="26606"/>
          <ac:spMkLst>
            <pc:docMk/>
            <pc:sldMk cId="3381475165" sldId="337"/>
            <ac:spMk id="3" creationId="{826D5E5D-9D37-689A-6787-E21B57A624B7}"/>
          </ac:spMkLst>
        </pc:spChg>
        <pc:spChg chg="add del">
          <ac:chgData name="Grapová Renáta Ing." userId="b258eed7-7221-4b32-ace5-cc3ad3a48e02" providerId="ADAL" clId="{797D84E5-47FC-40C0-94E0-557D63881686}" dt="2022-06-24T06:56:09.414" v="259" actId="26606"/>
          <ac:spMkLst>
            <pc:docMk/>
            <pc:sldMk cId="3381475165" sldId="337"/>
            <ac:spMk id="8" creationId="{50E53EDA-3B94-4F6B-9E86-D3BB9EBB9616}"/>
          </ac:spMkLst>
        </pc:spChg>
        <pc:spChg chg="add del">
          <ac:chgData name="Grapová Renáta Ing." userId="b258eed7-7221-4b32-ace5-cc3ad3a48e02" providerId="ADAL" clId="{797D84E5-47FC-40C0-94E0-557D63881686}" dt="2022-06-24T06:58:49.951" v="266" actId="26606"/>
          <ac:spMkLst>
            <pc:docMk/>
            <pc:sldMk cId="3381475165" sldId="337"/>
            <ac:spMk id="16" creationId="{4117F0C1-BCBB-40C7-99D6-F703E7A4B5F3}"/>
          </ac:spMkLst>
        </pc:spChg>
        <pc:spChg chg="add del">
          <ac:chgData name="Grapová Renáta Ing." userId="b258eed7-7221-4b32-ace5-cc3ad3a48e02" providerId="ADAL" clId="{797D84E5-47FC-40C0-94E0-557D63881686}" dt="2022-06-24T06:58:49.951" v="266" actId="26606"/>
          <ac:spMkLst>
            <pc:docMk/>
            <pc:sldMk cId="3381475165" sldId="337"/>
            <ac:spMk id="18" creationId="{D1A5D8BC-B41A-4E96-91C4-D60F5162257E}"/>
          </ac:spMkLst>
        </pc:spChg>
        <pc:spChg chg="add del">
          <ac:chgData name="Grapová Renáta Ing." userId="b258eed7-7221-4b32-ace5-cc3ad3a48e02" providerId="ADAL" clId="{797D84E5-47FC-40C0-94E0-557D63881686}" dt="2022-06-24T06:58:49.951" v="266" actId="26606"/>
          <ac:spMkLst>
            <pc:docMk/>
            <pc:sldMk cId="3381475165" sldId="337"/>
            <ac:spMk id="22" creationId="{51287385-D3EA-47A8-A127-6061791ADBB6}"/>
          </ac:spMkLst>
        </pc:spChg>
        <pc:spChg chg="add">
          <ac:chgData name="Grapová Renáta Ing." userId="b258eed7-7221-4b32-ace5-cc3ad3a48e02" providerId="ADAL" clId="{797D84E5-47FC-40C0-94E0-557D63881686}" dt="2022-06-24T06:58:49.951" v="266" actId="26606"/>
          <ac:spMkLst>
            <pc:docMk/>
            <pc:sldMk cId="3381475165" sldId="337"/>
            <ac:spMk id="27" creationId="{6A166780-9337-4437-95D3-5EA9D55AAAC5}"/>
          </ac:spMkLst>
        </pc:spChg>
        <pc:spChg chg="add">
          <ac:chgData name="Grapová Renáta Ing." userId="b258eed7-7221-4b32-ace5-cc3ad3a48e02" providerId="ADAL" clId="{797D84E5-47FC-40C0-94E0-557D63881686}" dt="2022-06-24T06:58:49.951" v="266" actId="26606"/>
          <ac:spMkLst>
            <pc:docMk/>
            <pc:sldMk cId="3381475165" sldId="337"/>
            <ac:spMk id="29" creationId="{EB3D0F40-BF1F-4120-945D-90C5AAD6E35A}"/>
          </ac:spMkLst>
        </pc:spChg>
        <pc:spChg chg="add">
          <ac:chgData name="Grapová Renáta Ing." userId="b258eed7-7221-4b32-ace5-cc3ad3a48e02" providerId="ADAL" clId="{797D84E5-47FC-40C0-94E0-557D63881686}" dt="2022-06-24T06:58:49.951" v="266" actId="26606"/>
          <ac:spMkLst>
            <pc:docMk/>
            <pc:sldMk cId="3381475165" sldId="337"/>
            <ac:spMk id="33" creationId="{66F4F323-644B-4A47-97E9-BFB73840F402}"/>
          </ac:spMkLst>
        </pc:spChg>
        <pc:graphicFrameChg chg="add mod modGraphic">
          <ac:chgData name="Grapová Renáta Ing." userId="b258eed7-7221-4b32-ace5-cc3ad3a48e02" providerId="ADAL" clId="{797D84E5-47FC-40C0-94E0-557D63881686}" dt="2022-06-24T06:58:49.951" v="266" actId="26606"/>
          <ac:graphicFrameMkLst>
            <pc:docMk/>
            <pc:sldMk cId="3381475165" sldId="337"/>
            <ac:graphicFrameMk id="12" creationId="{98AE00E3-24B7-B39B-B90C-FAFC0CD16C21}"/>
          </ac:graphicFrameMkLst>
        </pc:graphicFrameChg>
        <pc:picChg chg="add del">
          <ac:chgData name="Grapová Renáta Ing." userId="b258eed7-7221-4b32-ace5-cc3ad3a48e02" providerId="ADAL" clId="{797D84E5-47FC-40C0-94E0-557D63881686}" dt="2022-06-24T06:58:49.951" v="266" actId="26606"/>
          <ac:picMkLst>
            <pc:docMk/>
            <pc:sldMk cId="3381475165" sldId="337"/>
            <ac:picMk id="20" creationId="{0D321D5F-FA18-4271-9EAA-0BEA14116BB5}"/>
          </ac:picMkLst>
        </pc:picChg>
        <pc:picChg chg="add">
          <ac:chgData name="Grapová Renáta Ing." userId="b258eed7-7221-4b32-ace5-cc3ad3a48e02" providerId="ADAL" clId="{797D84E5-47FC-40C0-94E0-557D63881686}" dt="2022-06-24T06:58:49.951" v="266" actId="26606"/>
          <ac:picMkLst>
            <pc:docMk/>
            <pc:sldMk cId="3381475165" sldId="337"/>
            <ac:picMk id="31" creationId="{15640A69-3748-450C-8DDB-B2051AC04BC7}"/>
          </ac:picMkLst>
        </pc:picChg>
        <pc:cxnChg chg="add del">
          <ac:chgData name="Grapová Renáta Ing." userId="b258eed7-7221-4b32-ace5-cc3ad3a48e02" providerId="ADAL" clId="{797D84E5-47FC-40C0-94E0-557D63881686}" dt="2022-06-24T06:56:09.414" v="259" actId="26606"/>
          <ac:cxnSpMkLst>
            <pc:docMk/>
            <pc:sldMk cId="3381475165" sldId="337"/>
            <ac:cxnSpMk id="10" creationId="{30EFD79F-7790-479B-B7DB-BD0D8C101DDD}"/>
          </ac:cxnSpMkLst>
        </pc:cxnChg>
      </pc:sldChg>
      <pc:sldChg chg="modSp mod">
        <pc:chgData name="Grapová Renáta Ing." userId="b258eed7-7221-4b32-ace5-cc3ad3a48e02" providerId="ADAL" clId="{797D84E5-47FC-40C0-94E0-557D63881686}" dt="2022-06-24T06:57:50.022" v="265" actId="26606"/>
        <pc:sldMkLst>
          <pc:docMk/>
          <pc:sldMk cId="4146462172" sldId="338"/>
        </pc:sldMkLst>
        <pc:graphicFrameChg chg="modGraphic">
          <ac:chgData name="Grapová Renáta Ing." userId="b258eed7-7221-4b32-ace5-cc3ad3a48e02" providerId="ADAL" clId="{797D84E5-47FC-40C0-94E0-557D63881686}" dt="2022-06-24T06:57:50.022" v="265" actId="26606"/>
          <ac:graphicFrameMkLst>
            <pc:docMk/>
            <pc:sldMk cId="4146462172" sldId="338"/>
            <ac:graphicFrameMk id="5" creationId="{CC3427E8-4166-AA3C-E396-3798E8416ED3}"/>
          </ac:graphicFrameMkLst>
        </pc:graphicFrameChg>
      </pc:sldChg>
      <pc:sldChg chg="addSp modSp new mod">
        <pc:chgData name="Grapová Renáta Ing." userId="b258eed7-7221-4b32-ace5-cc3ad3a48e02" providerId="ADAL" clId="{797D84E5-47FC-40C0-94E0-557D63881686}" dt="2022-06-24T06:37:35.153" v="22" actId="14100"/>
        <pc:sldMkLst>
          <pc:docMk/>
          <pc:sldMk cId="3144082210" sldId="344"/>
        </pc:sldMkLst>
        <pc:picChg chg="add mod">
          <ac:chgData name="Grapová Renáta Ing." userId="b258eed7-7221-4b32-ace5-cc3ad3a48e02" providerId="ADAL" clId="{797D84E5-47FC-40C0-94E0-557D63881686}" dt="2022-06-24T06:36:08.236" v="19" actId="1076"/>
          <ac:picMkLst>
            <pc:docMk/>
            <pc:sldMk cId="3144082210" sldId="344"/>
            <ac:picMk id="3" creationId="{5A24A101-87CA-E6ED-98E0-B893F364FEC0}"/>
          </ac:picMkLst>
        </pc:picChg>
        <pc:picChg chg="add mod">
          <ac:chgData name="Grapová Renáta Ing." userId="b258eed7-7221-4b32-ace5-cc3ad3a48e02" providerId="ADAL" clId="{797D84E5-47FC-40C0-94E0-557D63881686}" dt="2022-06-24T06:37:35.153" v="22" actId="14100"/>
          <ac:picMkLst>
            <pc:docMk/>
            <pc:sldMk cId="3144082210" sldId="344"/>
            <ac:picMk id="1026" creationId="{1C5A4AD6-D812-F8E6-FAD0-153DA51C50F6}"/>
          </ac:picMkLst>
        </pc:picChg>
      </pc:sldChg>
      <pc:sldChg chg="modSp new del mod">
        <pc:chgData name="Grapová Renáta Ing." userId="b258eed7-7221-4b32-ace5-cc3ad3a48e02" providerId="ADAL" clId="{797D84E5-47FC-40C0-94E0-557D63881686}" dt="2022-06-24T06:43:32.324" v="97" actId="2696"/>
        <pc:sldMkLst>
          <pc:docMk/>
          <pc:sldMk cId="1893260745" sldId="345"/>
        </pc:sldMkLst>
        <pc:spChg chg="mod">
          <ac:chgData name="Grapová Renáta Ing." userId="b258eed7-7221-4b32-ace5-cc3ad3a48e02" providerId="ADAL" clId="{797D84E5-47FC-40C0-94E0-557D63881686}" dt="2022-06-24T06:38:33.373" v="47" actId="20577"/>
          <ac:spMkLst>
            <pc:docMk/>
            <pc:sldMk cId="1893260745" sldId="345"/>
            <ac:spMk id="2" creationId="{62D30912-0F39-9626-C842-957916AF500B}"/>
          </ac:spMkLst>
        </pc:spChg>
      </pc:sldChg>
      <pc:sldChg chg="addSp delSp modSp new mod setBg setClrOvrMap">
        <pc:chgData name="Grapová Renáta Ing." userId="b258eed7-7221-4b32-ace5-cc3ad3a48e02" providerId="ADAL" clId="{797D84E5-47FC-40C0-94E0-557D63881686}" dt="2022-06-24T07:00:13.898" v="267" actId="26606"/>
        <pc:sldMkLst>
          <pc:docMk/>
          <pc:sldMk cId="2375846990" sldId="345"/>
        </pc:sldMkLst>
        <pc:spChg chg="mod">
          <ac:chgData name="Grapová Renáta Ing." userId="b258eed7-7221-4b32-ace5-cc3ad3a48e02" providerId="ADAL" clId="{797D84E5-47FC-40C0-94E0-557D63881686}" dt="2022-06-24T07:00:13.898" v="267" actId="26606"/>
          <ac:spMkLst>
            <pc:docMk/>
            <pc:sldMk cId="2375846990" sldId="345"/>
            <ac:spMk id="2" creationId="{FB38E652-137B-C9E4-9382-274E35E9CA71}"/>
          </ac:spMkLst>
        </pc:spChg>
        <pc:spChg chg="del mod">
          <ac:chgData name="Grapová Renáta Ing." userId="b258eed7-7221-4b32-ace5-cc3ad3a48e02" providerId="ADAL" clId="{797D84E5-47FC-40C0-94E0-557D63881686}" dt="2022-06-24T06:51:35.374" v="219" actId="26606"/>
          <ac:spMkLst>
            <pc:docMk/>
            <pc:sldMk cId="2375846990" sldId="345"/>
            <ac:spMk id="3" creationId="{746991EF-007B-0789-8AB7-24E83E6C7DAF}"/>
          </ac:spMkLst>
        </pc:spChg>
        <pc:spChg chg="add del">
          <ac:chgData name="Grapová Renáta Ing." userId="b258eed7-7221-4b32-ace5-cc3ad3a48e02" providerId="ADAL" clId="{797D84E5-47FC-40C0-94E0-557D63881686}" dt="2022-06-24T06:51:35.374" v="219" actId="26606"/>
          <ac:spMkLst>
            <pc:docMk/>
            <pc:sldMk cId="2375846990" sldId="345"/>
            <ac:spMk id="8" creationId="{50E53EDA-3B94-4F6B-9E86-D3BB9EBB9616}"/>
          </ac:spMkLst>
        </pc:spChg>
        <pc:spChg chg="add">
          <ac:chgData name="Grapová Renáta Ing." userId="b258eed7-7221-4b32-ace5-cc3ad3a48e02" providerId="ADAL" clId="{797D84E5-47FC-40C0-94E0-557D63881686}" dt="2022-06-24T07:00:13.898" v="267" actId="26606"/>
          <ac:spMkLst>
            <pc:docMk/>
            <pc:sldMk cId="2375846990" sldId="345"/>
            <ac:spMk id="17" creationId="{6A166780-9337-4437-95D3-5EA9D55AAAC5}"/>
          </ac:spMkLst>
        </pc:spChg>
        <pc:spChg chg="add">
          <ac:chgData name="Grapová Renáta Ing." userId="b258eed7-7221-4b32-ace5-cc3ad3a48e02" providerId="ADAL" clId="{797D84E5-47FC-40C0-94E0-557D63881686}" dt="2022-06-24T07:00:13.898" v="267" actId="26606"/>
          <ac:spMkLst>
            <pc:docMk/>
            <pc:sldMk cId="2375846990" sldId="345"/>
            <ac:spMk id="19" creationId="{EB3D0F40-BF1F-4120-945D-90C5AAD6E35A}"/>
          </ac:spMkLst>
        </pc:spChg>
        <pc:spChg chg="add">
          <ac:chgData name="Grapová Renáta Ing." userId="b258eed7-7221-4b32-ace5-cc3ad3a48e02" providerId="ADAL" clId="{797D84E5-47FC-40C0-94E0-557D63881686}" dt="2022-06-24T07:00:13.898" v="267" actId="26606"/>
          <ac:spMkLst>
            <pc:docMk/>
            <pc:sldMk cId="2375846990" sldId="345"/>
            <ac:spMk id="23" creationId="{66F4F323-644B-4A47-97E9-BFB73840F402}"/>
          </ac:spMkLst>
        </pc:spChg>
        <pc:graphicFrameChg chg="add mod modGraphic">
          <ac:chgData name="Grapová Renáta Ing." userId="b258eed7-7221-4b32-ace5-cc3ad3a48e02" providerId="ADAL" clId="{797D84E5-47FC-40C0-94E0-557D63881686}" dt="2022-06-24T07:00:13.898" v="267" actId="26606"/>
          <ac:graphicFrameMkLst>
            <pc:docMk/>
            <pc:sldMk cId="2375846990" sldId="345"/>
            <ac:graphicFrameMk id="12" creationId="{15C8E96A-F263-D32B-E45C-D4D7A8BC88EC}"/>
          </ac:graphicFrameMkLst>
        </pc:graphicFrameChg>
        <pc:picChg chg="add">
          <ac:chgData name="Grapová Renáta Ing." userId="b258eed7-7221-4b32-ace5-cc3ad3a48e02" providerId="ADAL" clId="{797D84E5-47FC-40C0-94E0-557D63881686}" dt="2022-06-24T07:00:13.898" v="267" actId="26606"/>
          <ac:picMkLst>
            <pc:docMk/>
            <pc:sldMk cId="2375846990" sldId="345"/>
            <ac:picMk id="21" creationId="{15640A69-3748-450C-8DDB-B2051AC04BC7}"/>
          </ac:picMkLst>
        </pc:picChg>
        <pc:cxnChg chg="add del">
          <ac:chgData name="Grapová Renáta Ing." userId="b258eed7-7221-4b32-ace5-cc3ad3a48e02" providerId="ADAL" clId="{797D84E5-47FC-40C0-94E0-557D63881686}" dt="2022-06-24T06:51:35.374" v="219" actId="26606"/>
          <ac:cxnSpMkLst>
            <pc:docMk/>
            <pc:sldMk cId="2375846990" sldId="345"/>
            <ac:cxnSpMk id="10" creationId="{30EFD79F-7790-479B-B7DB-BD0D8C101DDD}"/>
          </ac:cxnSpMkLst>
        </pc:cxnChg>
      </pc:sldChg>
      <pc:sldChg chg="new del">
        <pc:chgData name="Grapová Renáta Ing." userId="b258eed7-7221-4b32-ace5-cc3ad3a48e02" providerId="ADAL" clId="{797D84E5-47FC-40C0-94E0-557D63881686}" dt="2022-06-24T06:45:23.076" v="100" actId="2696"/>
        <pc:sldMkLst>
          <pc:docMk/>
          <pc:sldMk cId="3106452792" sldId="345"/>
        </pc:sldMkLst>
      </pc:sldChg>
      <pc:sldChg chg="new del">
        <pc:chgData name="Grapová Renáta Ing." userId="b258eed7-7221-4b32-ace5-cc3ad3a48e02" providerId="ADAL" clId="{797D84E5-47FC-40C0-94E0-557D63881686}" dt="2022-06-24T06:45:28.411" v="101" actId="2696"/>
        <pc:sldMkLst>
          <pc:docMk/>
          <pc:sldMk cId="3767011586" sldId="34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61021-9324-4792-A642-D6750F64456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DC99398-4F50-45E3-B5AA-B1417C577B49}">
      <dgm:prSet/>
      <dgm:spPr/>
      <dgm:t>
        <a:bodyPr/>
        <a:lstStyle/>
        <a:p>
          <a:r>
            <a:rPr lang="sk-SK"/>
            <a:t>hromadne vytvorené / vytlačené</a:t>
          </a:r>
          <a:endParaRPr lang="en-US"/>
        </a:p>
      </dgm:t>
    </dgm:pt>
    <dgm:pt modelId="{4CC7E952-D4F1-4F1F-BEB6-A3B124C07BE8}" type="parTrans" cxnId="{32086991-545A-4BB1-B872-93B38C286C6D}">
      <dgm:prSet/>
      <dgm:spPr/>
      <dgm:t>
        <a:bodyPr/>
        <a:lstStyle/>
        <a:p>
          <a:endParaRPr lang="en-US"/>
        </a:p>
      </dgm:t>
    </dgm:pt>
    <dgm:pt modelId="{6ED1733B-2651-4DB4-8C09-21640ACFA7D8}" type="sibTrans" cxnId="{32086991-545A-4BB1-B872-93B38C286C6D}">
      <dgm:prSet/>
      <dgm:spPr/>
      <dgm:t>
        <a:bodyPr/>
        <a:lstStyle/>
        <a:p>
          <a:endParaRPr lang="en-US"/>
        </a:p>
      </dgm:t>
    </dgm:pt>
    <dgm:pt modelId="{D2E1E9E1-1239-4619-9D50-F698189BB9A4}">
      <dgm:prSet/>
      <dgm:spPr/>
      <dgm:t>
        <a:bodyPr/>
        <a:lstStyle/>
        <a:p>
          <a:r>
            <a:rPr lang="sk-SK"/>
            <a:t>jednoduché vyplňovanie, výber možností, zaškrtávanie</a:t>
          </a:r>
          <a:endParaRPr lang="en-US"/>
        </a:p>
      </dgm:t>
    </dgm:pt>
    <dgm:pt modelId="{DB0A2A57-040C-4E37-AA1A-A651FF4C58B4}" type="parTrans" cxnId="{DFF9EE13-8233-42A2-9BBC-F2CA38495E7E}">
      <dgm:prSet/>
      <dgm:spPr/>
      <dgm:t>
        <a:bodyPr/>
        <a:lstStyle/>
        <a:p>
          <a:endParaRPr lang="en-US"/>
        </a:p>
      </dgm:t>
    </dgm:pt>
    <dgm:pt modelId="{4F89B4AB-DF95-4FE9-907E-F9AB956FD4A3}" type="sibTrans" cxnId="{DFF9EE13-8233-42A2-9BBC-F2CA38495E7E}">
      <dgm:prSet/>
      <dgm:spPr/>
      <dgm:t>
        <a:bodyPr/>
        <a:lstStyle/>
        <a:p>
          <a:endParaRPr lang="en-US"/>
        </a:p>
      </dgm:t>
    </dgm:pt>
    <dgm:pt modelId="{85455230-8CBD-430B-9235-64B1856A6F7F}">
      <dgm:prSet/>
      <dgm:spPr/>
      <dgm:t>
        <a:bodyPr/>
        <a:lstStyle/>
        <a:p>
          <a:r>
            <a:rPr lang="sk-SK"/>
            <a:t>pokyny na pomoc pri vyplňovaní</a:t>
          </a:r>
          <a:endParaRPr lang="en-US"/>
        </a:p>
      </dgm:t>
    </dgm:pt>
    <dgm:pt modelId="{366D41C1-ED16-4195-8E1B-CF31F57FAAD3}" type="parTrans" cxnId="{5C06EFB3-6F40-47F6-9C14-E33FF0CA7B12}">
      <dgm:prSet/>
      <dgm:spPr/>
      <dgm:t>
        <a:bodyPr/>
        <a:lstStyle/>
        <a:p>
          <a:endParaRPr lang="en-US"/>
        </a:p>
      </dgm:t>
    </dgm:pt>
    <dgm:pt modelId="{548F2FC6-D5D1-4F6B-87DB-5AC81D6EC3EB}" type="sibTrans" cxnId="{5C06EFB3-6F40-47F6-9C14-E33FF0CA7B12}">
      <dgm:prSet/>
      <dgm:spPr/>
      <dgm:t>
        <a:bodyPr/>
        <a:lstStyle/>
        <a:p>
          <a:endParaRPr lang="en-US"/>
        </a:p>
      </dgm:t>
    </dgm:pt>
    <dgm:pt modelId="{C4FDC524-86A1-4B24-A36E-B4BA8E884C6C}">
      <dgm:prSet/>
      <dgm:spPr/>
      <dgm:t>
        <a:bodyPr/>
        <a:lstStyle/>
        <a:p>
          <a:r>
            <a:rPr lang="sk-SK"/>
            <a:t>prehľadnejšie odpovede, automatické spracovanie - optické rozpoznávanie</a:t>
          </a:r>
          <a:endParaRPr lang="en-US"/>
        </a:p>
      </dgm:t>
    </dgm:pt>
    <dgm:pt modelId="{A4B3BFBC-B4E6-4B41-BEF9-8EC7C42048BE}" type="parTrans" cxnId="{84116AF7-2B11-4F43-BE14-6DF5DAD7880C}">
      <dgm:prSet/>
      <dgm:spPr/>
      <dgm:t>
        <a:bodyPr/>
        <a:lstStyle/>
        <a:p>
          <a:endParaRPr lang="en-US"/>
        </a:p>
      </dgm:t>
    </dgm:pt>
    <dgm:pt modelId="{C3675202-1E6E-4BD2-9FCD-E34FEA3658DA}" type="sibTrans" cxnId="{84116AF7-2B11-4F43-BE14-6DF5DAD7880C}">
      <dgm:prSet/>
      <dgm:spPr/>
      <dgm:t>
        <a:bodyPr/>
        <a:lstStyle/>
        <a:p>
          <a:endParaRPr lang="en-US"/>
        </a:p>
      </dgm:t>
    </dgm:pt>
    <dgm:pt modelId="{E10FBD22-C1B3-415B-BD52-53494C05D4BF}">
      <dgm:prSet/>
      <dgm:spPr/>
      <dgm:t>
        <a:bodyPr/>
        <a:lstStyle/>
        <a:p>
          <a:r>
            <a:rPr lang="sk-SK"/>
            <a:t>údaje sú písomné /v budúcnosti s možnosťou kontroly/</a:t>
          </a:r>
          <a:endParaRPr lang="en-US"/>
        </a:p>
      </dgm:t>
    </dgm:pt>
    <dgm:pt modelId="{B285CD8E-D484-432D-8DC3-3624F0D5B5F1}" type="parTrans" cxnId="{1F9901B4-F8C9-40CA-B409-2FB7754199B4}">
      <dgm:prSet/>
      <dgm:spPr/>
      <dgm:t>
        <a:bodyPr/>
        <a:lstStyle/>
        <a:p>
          <a:endParaRPr lang="en-US"/>
        </a:p>
      </dgm:t>
    </dgm:pt>
    <dgm:pt modelId="{75418D9D-4D00-4F16-B399-E777024B21B2}" type="sibTrans" cxnId="{1F9901B4-F8C9-40CA-B409-2FB7754199B4}">
      <dgm:prSet/>
      <dgm:spPr/>
      <dgm:t>
        <a:bodyPr/>
        <a:lstStyle/>
        <a:p>
          <a:endParaRPr lang="en-US"/>
        </a:p>
      </dgm:t>
    </dgm:pt>
    <dgm:pt modelId="{6C4A2EAE-6E5D-47EA-96A8-97B1388CF01F}">
      <dgm:prSet/>
      <dgm:spPr/>
      <dgm:t>
        <a:bodyPr/>
        <a:lstStyle/>
        <a:p>
          <a:r>
            <a:rPr lang="sk-SK"/>
            <a:t>pole podpisu zodpovedného za správnosť údajov</a:t>
          </a:r>
          <a:endParaRPr lang="en-US"/>
        </a:p>
      </dgm:t>
    </dgm:pt>
    <dgm:pt modelId="{72B93783-98D9-4F1D-9058-466AD9BC8B2E}" type="parTrans" cxnId="{85C28B89-E86D-4767-A18A-AF389B4F7659}">
      <dgm:prSet/>
      <dgm:spPr/>
      <dgm:t>
        <a:bodyPr/>
        <a:lstStyle/>
        <a:p>
          <a:endParaRPr lang="en-US"/>
        </a:p>
      </dgm:t>
    </dgm:pt>
    <dgm:pt modelId="{A6A82487-3CA5-4373-9605-92F6D8A5859D}" type="sibTrans" cxnId="{85C28B89-E86D-4767-A18A-AF389B4F7659}">
      <dgm:prSet/>
      <dgm:spPr/>
      <dgm:t>
        <a:bodyPr/>
        <a:lstStyle/>
        <a:p>
          <a:endParaRPr lang="en-US"/>
        </a:p>
      </dgm:t>
    </dgm:pt>
    <dgm:pt modelId="{A59BD7F6-6146-4C2B-9E4C-955821277A0F}">
      <dgm:prSet/>
      <dgm:spPr/>
      <dgm:t>
        <a:bodyPr/>
        <a:lstStyle/>
        <a:p>
          <a:r>
            <a:rPr lang="sk-SK"/>
            <a:t>znižovanie nákladov pri spracovaní počítačom</a:t>
          </a:r>
          <a:endParaRPr lang="en-US"/>
        </a:p>
      </dgm:t>
    </dgm:pt>
    <dgm:pt modelId="{E4ED3493-5773-41F8-B2B6-27EBB289BEB6}" type="parTrans" cxnId="{2576E416-E170-4FB6-8C60-3DAEC1ABABD8}">
      <dgm:prSet/>
      <dgm:spPr/>
      <dgm:t>
        <a:bodyPr/>
        <a:lstStyle/>
        <a:p>
          <a:endParaRPr lang="en-US"/>
        </a:p>
      </dgm:t>
    </dgm:pt>
    <dgm:pt modelId="{4328B3C8-0349-4C6F-B770-F44EA1F21A03}" type="sibTrans" cxnId="{2576E416-E170-4FB6-8C60-3DAEC1ABABD8}">
      <dgm:prSet/>
      <dgm:spPr/>
      <dgm:t>
        <a:bodyPr/>
        <a:lstStyle/>
        <a:p>
          <a:endParaRPr lang="en-US"/>
        </a:p>
      </dgm:t>
    </dgm:pt>
    <dgm:pt modelId="{49C312FC-E507-4867-8953-7082764CF972}" type="pres">
      <dgm:prSet presAssocID="{56661021-9324-4792-A642-D6750F644561}" presName="Name0" presStyleCnt="0">
        <dgm:presLayoutVars>
          <dgm:dir/>
          <dgm:resizeHandles val="exact"/>
        </dgm:presLayoutVars>
      </dgm:prSet>
      <dgm:spPr/>
    </dgm:pt>
    <dgm:pt modelId="{EE54B4C1-FCAE-4978-B209-4930D5E6F35C}" type="pres">
      <dgm:prSet presAssocID="{BDC99398-4F50-45E3-B5AA-B1417C577B49}" presName="node" presStyleLbl="node1" presStyleIdx="0" presStyleCnt="7">
        <dgm:presLayoutVars>
          <dgm:bulletEnabled val="1"/>
        </dgm:presLayoutVars>
      </dgm:prSet>
      <dgm:spPr/>
    </dgm:pt>
    <dgm:pt modelId="{65E7469E-6F80-48C4-8524-BC101D55C066}" type="pres">
      <dgm:prSet presAssocID="{6ED1733B-2651-4DB4-8C09-21640ACFA7D8}" presName="sibTrans" presStyleLbl="sibTrans1D1" presStyleIdx="0" presStyleCnt="6"/>
      <dgm:spPr/>
    </dgm:pt>
    <dgm:pt modelId="{3210FAA0-EEDA-44DF-B50C-709AFFF6B6E1}" type="pres">
      <dgm:prSet presAssocID="{6ED1733B-2651-4DB4-8C09-21640ACFA7D8}" presName="connectorText" presStyleLbl="sibTrans1D1" presStyleIdx="0" presStyleCnt="6"/>
      <dgm:spPr/>
    </dgm:pt>
    <dgm:pt modelId="{A5C1333B-8E6A-41C9-819C-EADDF9AE8010}" type="pres">
      <dgm:prSet presAssocID="{D2E1E9E1-1239-4619-9D50-F698189BB9A4}" presName="node" presStyleLbl="node1" presStyleIdx="1" presStyleCnt="7">
        <dgm:presLayoutVars>
          <dgm:bulletEnabled val="1"/>
        </dgm:presLayoutVars>
      </dgm:prSet>
      <dgm:spPr/>
    </dgm:pt>
    <dgm:pt modelId="{2F0F7768-A498-4B1F-B398-8337F67A9ECA}" type="pres">
      <dgm:prSet presAssocID="{4F89B4AB-DF95-4FE9-907E-F9AB956FD4A3}" presName="sibTrans" presStyleLbl="sibTrans1D1" presStyleIdx="1" presStyleCnt="6"/>
      <dgm:spPr/>
    </dgm:pt>
    <dgm:pt modelId="{7939343A-9469-4E64-A345-7A2C683CCECB}" type="pres">
      <dgm:prSet presAssocID="{4F89B4AB-DF95-4FE9-907E-F9AB956FD4A3}" presName="connectorText" presStyleLbl="sibTrans1D1" presStyleIdx="1" presStyleCnt="6"/>
      <dgm:spPr/>
    </dgm:pt>
    <dgm:pt modelId="{94903005-10D3-4A15-BCF5-4AB976863380}" type="pres">
      <dgm:prSet presAssocID="{85455230-8CBD-430B-9235-64B1856A6F7F}" presName="node" presStyleLbl="node1" presStyleIdx="2" presStyleCnt="7">
        <dgm:presLayoutVars>
          <dgm:bulletEnabled val="1"/>
        </dgm:presLayoutVars>
      </dgm:prSet>
      <dgm:spPr/>
    </dgm:pt>
    <dgm:pt modelId="{9932F18B-0D71-42B4-B1B6-2DC97AAA0A62}" type="pres">
      <dgm:prSet presAssocID="{548F2FC6-D5D1-4F6B-87DB-5AC81D6EC3EB}" presName="sibTrans" presStyleLbl="sibTrans1D1" presStyleIdx="2" presStyleCnt="6"/>
      <dgm:spPr/>
    </dgm:pt>
    <dgm:pt modelId="{A804A2BB-1DEF-4EF4-ACA6-400E7D680A93}" type="pres">
      <dgm:prSet presAssocID="{548F2FC6-D5D1-4F6B-87DB-5AC81D6EC3EB}" presName="connectorText" presStyleLbl="sibTrans1D1" presStyleIdx="2" presStyleCnt="6"/>
      <dgm:spPr/>
    </dgm:pt>
    <dgm:pt modelId="{803FD199-C695-434C-9370-37761F53EF7D}" type="pres">
      <dgm:prSet presAssocID="{C4FDC524-86A1-4B24-A36E-B4BA8E884C6C}" presName="node" presStyleLbl="node1" presStyleIdx="3" presStyleCnt="7">
        <dgm:presLayoutVars>
          <dgm:bulletEnabled val="1"/>
        </dgm:presLayoutVars>
      </dgm:prSet>
      <dgm:spPr/>
    </dgm:pt>
    <dgm:pt modelId="{9509BB17-D512-42D0-A7D1-30332FFBB549}" type="pres">
      <dgm:prSet presAssocID="{C3675202-1E6E-4BD2-9FCD-E34FEA3658DA}" presName="sibTrans" presStyleLbl="sibTrans1D1" presStyleIdx="3" presStyleCnt="6"/>
      <dgm:spPr/>
    </dgm:pt>
    <dgm:pt modelId="{D3D51337-1335-4DC1-B357-37B246B66579}" type="pres">
      <dgm:prSet presAssocID="{C3675202-1E6E-4BD2-9FCD-E34FEA3658DA}" presName="connectorText" presStyleLbl="sibTrans1D1" presStyleIdx="3" presStyleCnt="6"/>
      <dgm:spPr/>
    </dgm:pt>
    <dgm:pt modelId="{FC733659-4729-4D58-8EE1-C2D2684EED70}" type="pres">
      <dgm:prSet presAssocID="{E10FBD22-C1B3-415B-BD52-53494C05D4BF}" presName="node" presStyleLbl="node1" presStyleIdx="4" presStyleCnt="7">
        <dgm:presLayoutVars>
          <dgm:bulletEnabled val="1"/>
        </dgm:presLayoutVars>
      </dgm:prSet>
      <dgm:spPr/>
    </dgm:pt>
    <dgm:pt modelId="{208FD460-5FF5-4BE8-84AD-AA9A8A280784}" type="pres">
      <dgm:prSet presAssocID="{75418D9D-4D00-4F16-B399-E777024B21B2}" presName="sibTrans" presStyleLbl="sibTrans1D1" presStyleIdx="4" presStyleCnt="6"/>
      <dgm:spPr/>
    </dgm:pt>
    <dgm:pt modelId="{C73619E4-F82A-4104-BD2A-052D0580B856}" type="pres">
      <dgm:prSet presAssocID="{75418D9D-4D00-4F16-B399-E777024B21B2}" presName="connectorText" presStyleLbl="sibTrans1D1" presStyleIdx="4" presStyleCnt="6"/>
      <dgm:spPr/>
    </dgm:pt>
    <dgm:pt modelId="{B27FDDFB-FB8C-438F-8000-CFF1EA2604A3}" type="pres">
      <dgm:prSet presAssocID="{6C4A2EAE-6E5D-47EA-96A8-97B1388CF01F}" presName="node" presStyleLbl="node1" presStyleIdx="5" presStyleCnt="7">
        <dgm:presLayoutVars>
          <dgm:bulletEnabled val="1"/>
        </dgm:presLayoutVars>
      </dgm:prSet>
      <dgm:spPr/>
    </dgm:pt>
    <dgm:pt modelId="{83FD37D4-389D-45C5-A1D6-8528DC70D243}" type="pres">
      <dgm:prSet presAssocID="{A6A82487-3CA5-4373-9605-92F6D8A5859D}" presName="sibTrans" presStyleLbl="sibTrans1D1" presStyleIdx="5" presStyleCnt="6"/>
      <dgm:spPr/>
    </dgm:pt>
    <dgm:pt modelId="{5FF58D97-9D99-4E70-9331-D4F2274E2BB1}" type="pres">
      <dgm:prSet presAssocID="{A6A82487-3CA5-4373-9605-92F6D8A5859D}" presName="connectorText" presStyleLbl="sibTrans1D1" presStyleIdx="5" presStyleCnt="6"/>
      <dgm:spPr/>
    </dgm:pt>
    <dgm:pt modelId="{6DD3664B-DB17-474C-9DAE-9ACFA00511C2}" type="pres">
      <dgm:prSet presAssocID="{A59BD7F6-6146-4C2B-9E4C-955821277A0F}" presName="node" presStyleLbl="node1" presStyleIdx="6" presStyleCnt="7">
        <dgm:presLayoutVars>
          <dgm:bulletEnabled val="1"/>
        </dgm:presLayoutVars>
      </dgm:prSet>
      <dgm:spPr/>
    </dgm:pt>
  </dgm:ptLst>
  <dgm:cxnLst>
    <dgm:cxn modelId="{A232120D-420F-43DA-901D-3FC747D26675}" type="presOf" srcId="{BDC99398-4F50-45E3-B5AA-B1417C577B49}" destId="{EE54B4C1-FCAE-4978-B209-4930D5E6F35C}" srcOrd="0" destOrd="0" presId="urn:microsoft.com/office/officeart/2016/7/layout/RepeatingBendingProcessNew"/>
    <dgm:cxn modelId="{DFF9EE13-8233-42A2-9BBC-F2CA38495E7E}" srcId="{56661021-9324-4792-A642-D6750F644561}" destId="{D2E1E9E1-1239-4619-9D50-F698189BB9A4}" srcOrd="1" destOrd="0" parTransId="{DB0A2A57-040C-4E37-AA1A-A651FF4C58B4}" sibTransId="{4F89B4AB-DF95-4FE9-907E-F9AB956FD4A3}"/>
    <dgm:cxn modelId="{2576E416-E170-4FB6-8C60-3DAEC1ABABD8}" srcId="{56661021-9324-4792-A642-D6750F644561}" destId="{A59BD7F6-6146-4C2B-9E4C-955821277A0F}" srcOrd="6" destOrd="0" parTransId="{E4ED3493-5773-41F8-B2B6-27EBB289BEB6}" sibTransId="{4328B3C8-0349-4C6F-B770-F44EA1F21A03}"/>
    <dgm:cxn modelId="{67351E1F-C2D5-40A7-B023-8E41E08BE3D0}" type="presOf" srcId="{75418D9D-4D00-4F16-B399-E777024B21B2}" destId="{C73619E4-F82A-4104-BD2A-052D0580B856}" srcOrd="1" destOrd="0" presId="urn:microsoft.com/office/officeart/2016/7/layout/RepeatingBendingProcessNew"/>
    <dgm:cxn modelId="{0CE8361F-0B8D-49F2-BF43-9B235CB14B3F}" type="presOf" srcId="{C3675202-1E6E-4BD2-9FCD-E34FEA3658DA}" destId="{9509BB17-D512-42D0-A7D1-30332FFBB549}" srcOrd="0" destOrd="0" presId="urn:microsoft.com/office/officeart/2016/7/layout/RepeatingBendingProcessNew"/>
    <dgm:cxn modelId="{38BEFE26-7766-4BAD-A0A4-6B619C61FD43}" type="presOf" srcId="{E10FBD22-C1B3-415B-BD52-53494C05D4BF}" destId="{FC733659-4729-4D58-8EE1-C2D2684EED70}" srcOrd="0" destOrd="0" presId="urn:microsoft.com/office/officeart/2016/7/layout/RepeatingBendingProcessNew"/>
    <dgm:cxn modelId="{06C54928-CE07-4FED-9E95-F05C4E1E0226}" type="presOf" srcId="{85455230-8CBD-430B-9235-64B1856A6F7F}" destId="{94903005-10D3-4A15-BCF5-4AB976863380}" srcOrd="0" destOrd="0" presId="urn:microsoft.com/office/officeart/2016/7/layout/RepeatingBendingProcessNew"/>
    <dgm:cxn modelId="{650D2A31-A922-47E7-AFE9-E15C4BDADF99}" type="presOf" srcId="{C4FDC524-86A1-4B24-A36E-B4BA8E884C6C}" destId="{803FD199-C695-434C-9370-37761F53EF7D}" srcOrd="0" destOrd="0" presId="urn:microsoft.com/office/officeart/2016/7/layout/RepeatingBendingProcessNew"/>
    <dgm:cxn modelId="{41FD7F37-FD7D-457C-9571-7B46D1447671}" type="presOf" srcId="{6ED1733B-2651-4DB4-8C09-21640ACFA7D8}" destId="{3210FAA0-EEDA-44DF-B50C-709AFFF6B6E1}" srcOrd="1" destOrd="0" presId="urn:microsoft.com/office/officeart/2016/7/layout/RepeatingBendingProcessNew"/>
    <dgm:cxn modelId="{B0304E3E-B123-431A-B97B-6149E6B5473D}" type="presOf" srcId="{548F2FC6-D5D1-4F6B-87DB-5AC81D6EC3EB}" destId="{9932F18B-0D71-42B4-B1B6-2DC97AAA0A62}" srcOrd="0" destOrd="0" presId="urn:microsoft.com/office/officeart/2016/7/layout/RepeatingBendingProcessNew"/>
    <dgm:cxn modelId="{BF61155F-26B8-4B29-BAD0-444FCDD2C9DB}" type="presOf" srcId="{75418D9D-4D00-4F16-B399-E777024B21B2}" destId="{208FD460-5FF5-4BE8-84AD-AA9A8A280784}" srcOrd="0" destOrd="0" presId="urn:microsoft.com/office/officeart/2016/7/layout/RepeatingBendingProcessNew"/>
    <dgm:cxn modelId="{613C5E6A-E4F4-41CA-A99F-CFB96CE16131}" type="presOf" srcId="{D2E1E9E1-1239-4619-9D50-F698189BB9A4}" destId="{A5C1333B-8E6A-41C9-819C-EADDF9AE8010}" srcOrd="0" destOrd="0" presId="urn:microsoft.com/office/officeart/2016/7/layout/RepeatingBendingProcessNew"/>
    <dgm:cxn modelId="{4147DC6A-4A3F-4DA5-91B8-97E168FCCBDE}" type="presOf" srcId="{A6A82487-3CA5-4373-9605-92F6D8A5859D}" destId="{83FD37D4-389D-45C5-A1D6-8528DC70D243}" srcOrd="0" destOrd="0" presId="urn:microsoft.com/office/officeart/2016/7/layout/RepeatingBendingProcessNew"/>
    <dgm:cxn modelId="{2A84394C-0038-4FDE-BB0B-0F92DE314D08}" type="presOf" srcId="{548F2FC6-D5D1-4F6B-87DB-5AC81D6EC3EB}" destId="{A804A2BB-1DEF-4EF4-ACA6-400E7D680A93}" srcOrd="1" destOrd="0" presId="urn:microsoft.com/office/officeart/2016/7/layout/RepeatingBendingProcessNew"/>
    <dgm:cxn modelId="{85C28B89-E86D-4767-A18A-AF389B4F7659}" srcId="{56661021-9324-4792-A642-D6750F644561}" destId="{6C4A2EAE-6E5D-47EA-96A8-97B1388CF01F}" srcOrd="5" destOrd="0" parTransId="{72B93783-98D9-4F1D-9058-466AD9BC8B2E}" sibTransId="{A6A82487-3CA5-4373-9605-92F6D8A5859D}"/>
    <dgm:cxn modelId="{32086991-545A-4BB1-B872-93B38C286C6D}" srcId="{56661021-9324-4792-A642-D6750F644561}" destId="{BDC99398-4F50-45E3-B5AA-B1417C577B49}" srcOrd="0" destOrd="0" parTransId="{4CC7E952-D4F1-4F1F-BEB6-A3B124C07BE8}" sibTransId="{6ED1733B-2651-4DB4-8C09-21640ACFA7D8}"/>
    <dgm:cxn modelId="{27805FAE-5FC5-4347-B9C0-75CC48444D7D}" type="presOf" srcId="{4F89B4AB-DF95-4FE9-907E-F9AB956FD4A3}" destId="{2F0F7768-A498-4B1F-B398-8337F67A9ECA}" srcOrd="0" destOrd="0" presId="urn:microsoft.com/office/officeart/2016/7/layout/RepeatingBendingProcessNew"/>
    <dgm:cxn modelId="{5C06EFB3-6F40-47F6-9C14-E33FF0CA7B12}" srcId="{56661021-9324-4792-A642-D6750F644561}" destId="{85455230-8CBD-430B-9235-64B1856A6F7F}" srcOrd="2" destOrd="0" parTransId="{366D41C1-ED16-4195-8E1B-CF31F57FAAD3}" sibTransId="{548F2FC6-D5D1-4F6B-87DB-5AC81D6EC3EB}"/>
    <dgm:cxn modelId="{1F9901B4-F8C9-40CA-B409-2FB7754199B4}" srcId="{56661021-9324-4792-A642-D6750F644561}" destId="{E10FBD22-C1B3-415B-BD52-53494C05D4BF}" srcOrd="4" destOrd="0" parTransId="{B285CD8E-D484-432D-8DC3-3624F0D5B5F1}" sibTransId="{75418D9D-4D00-4F16-B399-E777024B21B2}"/>
    <dgm:cxn modelId="{02387AB6-98AD-4203-BBFA-B16454305DA6}" type="presOf" srcId="{6ED1733B-2651-4DB4-8C09-21640ACFA7D8}" destId="{65E7469E-6F80-48C4-8524-BC101D55C066}" srcOrd="0" destOrd="0" presId="urn:microsoft.com/office/officeart/2016/7/layout/RepeatingBendingProcessNew"/>
    <dgm:cxn modelId="{2D9745C8-D4BE-4BEA-B2DD-0C8E7515E406}" type="presOf" srcId="{A59BD7F6-6146-4C2B-9E4C-955821277A0F}" destId="{6DD3664B-DB17-474C-9DAE-9ACFA00511C2}" srcOrd="0" destOrd="0" presId="urn:microsoft.com/office/officeart/2016/7/layout/RepeatingBendingProcessNew"/>
    <dgm:cxn modelId="{786D9ED1-ED25-4C4A-8E0D-FA79D619C236}" type="presOf" srcId="{56661021-9324-4792-A642-D6750F644561}" destId="{49C312FC-E507-4867-8953-7082764CF972}" srcOrd="0" destOrd="0" presId="urn:microsoft.com/office/officeart/2016/7/layout/RepeatingBendingProcessNew"/>
    <dgm:cxn modelId="{7BE1E5E4-410A-4AAD-865A-A364124643D3}" type="presOf" srcId="{A6A82487-3CA5-4373-9605-92F6D8A5859D}" destId="{5FF58D97-9D99-4E70-9331-D4F2274E2BB1}" srcOrd="1" destOrd="0" presId="urn:microsoft.com/office/officeart/2016/7/layout/RepeatingBendingProcessNew"/>
    <dgm:cxn modelId="{6FB647F2-5FBD-482D-AABF-1E45D3194223}" type="presOf" srcId="{4F89B4AB-DF95-4FE9-907E-F9AB956FD4A3}" destId="{7939343A-9469-4E64-A345-7A2C683CCECB}" srcOrd="1" destOrd="0" presId="urn:microsoft.com/office/officeart/2016/7/layout/RepeatingBendingProcessNew"/>
    <dgm:cxn modelId="{4E2A44F3-34A2-41F6-B187-84D32EA25574}" type="presOf" srcId="{6C4A2EAE-6E5D-47EA-96A8-97B1388CF01F}" destId="{B27FDDFB-FB8C-438F-8000-CFF1EA2604A3}" srcOrd="0" destOrd="0" presId="urn:microsoft.com/office/officeart/2016/7/layout/RepeatingBendingProcessNew"/>
    <dgm:cxn modelId="{84116AF7-2B11-4F43-BE14-6DF5DAD7880C}" srcId="{56661021-9324-4792-A642-D6750F644561}" destId="{C4FDC524-86A1-4B24-A36E-B4BA8E884C6C}" srcOrd="3" destOrd="0" parTransId="{A4B3BFBC-B4E6-4B41-BEF9-8EC7C42048BE}" sibTransId="{C3675202-1E6E-4BD2-9FCD-E34FEA3658DA}"/>
    <dgm:cxn modelId="{326ED1FB-88DF-4CB7-9BE3-FBE33C4065A3}" type="presOf" srcId="{C3675202-1E6E-4BD2-9FCD-E34FEA3658DA}" destId="{D3D51337-1335-4DC1-B357-37B246B66579}" srcOrd="1" destOrd="0" presId="urn:microsoft.com/office/officeart/2016/7/layout/RepeatingBendingProcessNew"/>
    <dgm:cxn modelId="{1933B14A-FC44-4B23-A25E-BE29103FEBF7}" type="presParOf" srcId="{49C312FC-E507-4867-8953-7082764CF972}" destId="{EE54B4C1-FCAE-4978-B209-4930D5E6F35C}" srcOrd="0" destOrd="0" presId="urn:microsoft.com/office/officeart/2016/7/layout/RepeatingBendingProcessNew"/>
    <dgm:cxn modelId="{32ACED88-C204-4674-A2B6-3D09BB3D449B}" type="presParOf" srcId="{49C312FC-E507-4867-8953-7082764CF972}" destId="{65E7469E-6F80-48C4-8524-BC101D55C066}" srcOrd="1" destOrd="0" presId="urn:microsoft.com/office/officeart/2016/7/layout/RepeatingBendingProcessNew"/>
    <dgm:cxn modelId="{C1D856C3-6B2D-4F12-ACA8-F7C17F9C9E79}" type="presParOf" srcId="{65E7469E-6F80-48C4-8524-BC101D55C066}" destId="{3210FAA0-EEDA-44DF-B50C-709AFFF6B6E1}" srcOrd="0" destOrd="0" presId="urn:microsoft.com/office/officeart/2016/7/layout/RepeatingBendingProcessNew"/>
    <dgm:cxn modelId="{A5357FCD-9B41-4FAD-B905-2B64A3451045}" type="presParOf" srcId="{49C312FC-E507-4867-8953-7082764CF972}" destId="{A5C1333B-8E6A-41C9-819C-EADDF9AE8010}" srcOrd="2" destOrd="0" presId="urn:microsoft.com/office/officeart/2016/7/layout/RepeatingBendingProcessNew"/>
    <dgm:cxn modelId="{8EB04CDC-7DB0-4BC2-9A42-B038A29ED392}" type="presParOf" srcId="{49C312FC-E507-4867-8953-7082764CF972}" destId="{2F0F7768-A498-4B1F-B398-8337F67A9ECA}" srcOrd="3" destOrd="0" presId="urn:microsoft.com/office/officeart/2016/7/layout/RepeatingBendingProcessNew"/>
    <dgm:cxn modelId="{4AC8931C-6991-43D6-A025-9614C73E0DBF}" type="presParOf" srcId="{2F0F7768-A498-4B1F-B398-8337F67A9ECA}" destId="{7939343A-9469-4E64-A345-7A2C683CCECB}" srcOrd="0" destOrd="0" presId="urn:microsoft.com/office/officeart/2016/7/layout/RepeatingBendingProcessNew"/>
    <dgm:cxn modelId="{FB093E9A-13D3-4E35-9427-C5C293EAC8F2}" type="presParOf" srcId="{49C312FC-E507-4867-8953-7082764CF972}" destId="{94903005-10D3-4A15-BCF5-4AB976863380}" srcOrd="4" destOrd="0" presId="urn:microsoft.com/office/officeart/2016/7/layout/RepeatingBendingProcessNew"/>
    <dgm:cxn modelId="{50586604-50EE-49FB-84BE-B051B986C09C}" type="presParOf" srcId="{49C312FC-E507-4867-8953-7082764CF972}" destId="{9932F18B-0D71-42B4-B1B6-2DC97AAA0A62}" srcOrd="5" destOrd="0" presId="urn:microsoft.com/office/officeart/2016/7/layout/RepeatingBendingProcessNew"/>
    <dgm:cxn modelId="{991ABE92-4BEE-4128-B348-246C3228DB80}" type="presParOf" srcId="{9932F18B-0D71-42B4-B1B6-2DC97AAA0A62}" destId="{A804A2BB-1DEF-4EF4-ACA6-400E7D680A93}" srcOrd="0" destOrd="0" presId="urn:microsoft.com/office/officeart/2016/7/layout/RepeatingBendingProcessNew"/>
    <dgm:cxn modelId="{0BA5420D-7EEC-417A-9A34-E59BB9CF1599}" type="presParOf" srcId="{49C312FC-E507-4867-8953-7082764CF972}" destId="{803FD199-C695-434C-9370-37761F53EF7D}" srcOrd="6" destOrd="0" presId="urn:microsoft.com/office/officeart/2016/7/layout/RepeatingBendingProcessNew"/>
    <dgm:cxn modelId="{0FCDB502-220F-4724-A13D-CC0F4AE78C78}" type="presParOf" srcId="{49C312FC-E507-4867-8953-7082764CF972}" destId="{9509BB17-D512-42D0-A7D1-30332FFBB549}" srcOrd="7" destOrd="0" presId="urn:microsoft.com/office/officeart/2016/7/layout/RepeatingBendingProcessNew"/>
    <dgm:cxn modelId="{DD6AA915-C5BC-41A1-94A6-3356E0ED0528}" type="presParOf" srcId="{9509BB17-D512-42D0-A7D1-30332FFBB549}" destId="{D3D51337-1335-4DC1-B357-37B246B66579}" srcOrd="0" destOrd="0" presId="urn:microsoft.com/office/officeart/2016/7/layout/RepeatingBendingProcessNew"/>
    <dgm:cxn modelId="{D8B24650-C244-4E46-BB03-9BDF3321BEFB}" type="presParOf" srcId="{49C312FC-E507-4867-8953-7082764CF972}" destId="{FC733659-4729-4D58-8EE1-C2D2684EED70}" srcOrd="8" destOrd="0" presId="urn:microsoft.com/office/officeart/2016/7/layout/RepeatingBendingProcessNew"/>
    <dgm:cxn modelId="{E3C132F3-71DB-4EF0-AE88-5FF61B20BDD5}" type="presParOf" srcId="{49C312FC-E507-4867-8953-7082764CF972}" destId="{208FD460-5FF5-4BE8-84AD-AA9A8A280784}" srcOrd="9" destOrd="0" presId="urn:microsoft.com/office/officeart/2016/7/layout/RepeatingBendingProcessNew"/>
    <dgm:cxn modelId="{378C4D78-2A4B-4F22-BF23-4FE650F8130D}" type="presParOf" srcId="{208FD460-5FF5-4BE8-84AD-AA9A8A280784}" destId="{C73619E4-F82A-4104-BD2A-052D0580B856}" srcOrd="0" destOrd="0" presId="urn:microsoft.com/office/officeart/2016/7/layout/RepeatingBendingProcessNew"/>
    <dgm:cxn modelId="{9ABAD090-8A02-4959-8A3B-E35F8C16D275}" type="presParOf" srcId="{49C312FC-E507-4867-8953-7082764CF972}" destId="{B27FDDFB-FB8C-438F-8000-CFF1EA2604A3}" srcOrd="10" destOrd="0" presId="urn:microsoft.com/office/officeart/2016/7/layout/RepeatingBendingProcessNew"/>
    <dgm:cxn modelId="{2A386E64-3DC8-4E16-AEF4-6DFFFE018073}" type="presParOf" srcId="{49C312FC-E507-4867-8953-7082764CF972}" destId="{83FD37D4-389D-45C5-A1D6-8528DC70D243}" srcOrd="11" destOrd="0" presId="urn:microsoft.com/office/officeart/2016/7/layout/RepeatingBendingProcessNew"/>
    <dgm:cxn modelId="{D2D453C8-E3EF-4571-AF26-4B867CCB9A0E}" type="presParOf" srcId="{83FD37D4-389D-45C5-A1D6-8528DC70D243}" destId="{5FF58D97-9D99-4E70-9331-D4F2274E2BB1}" srcOrd="0" destOrd="0" presId="urn:microsoft.com/office/officeart/2016/7/layout/RepeatingBendingProcessNew"/>
    <dgm:cxn modelId="{FB7EABB2-21EB-4C51-B178-D0BDD53EDBCF}" type="presParOf" srcId="{49C312FC-E507-4867-8953-7082764CF972}" destId="{6DD3664B-DB17-474C-9DAE-9ACFA00511C2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6EE735-88B5-45C8-8B1D-97C49FEACF5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3F70C8-AEA7-4887-B278-5DA77E4B52D8}">
      <dgm:prSet/>
      <dgm:spPr/>
      <dgm:t>
        <a:bodyPr/>
        <a:lstStyle/>
        <a:p>
          <a:r>
            <a:rPr lang="sk-SK"/>
            <a:t>Kupujúci/odberateľ objednáva u predávajúceho/dodávateľa - výrobky, tovary alebo služby</a:t>
          </a:r>
          <a:endParaRPr lang="en-US"/>
        </a:p>
      </dgm:t>
    </dgm:pt>
    <dgm:pt modelId="{EFBFC522-26CA-4206-B21C-EFA9E7125E51}" type="parTrans" cxnId="{CE2C6B82-7676-4BEE-BA97-0C643E110316}">
      <dgm:prSet/>
      <dgm:spPr/>
      <dgm:t>
        <a:bodyPr/>
        <a:lstStyle/>
        <a:p>
          <a:endParaRPr lang="en-US"/>
        </a:p>
      </dgm:t>
    </dgm:pt>
    <dgm:pt modelId="{86F92895-EAB6-4D43-8140-EF750B629F92}" type="sibTrans" cxnId="{CE2C6B82-7676-4BEE-BA97-0C643E110316}">
      <dgm:prSet/>
      <dgm:spPr/>
      <dgm:t>
        <a:bodyPr/>
        <a:lstStyle/>
        <a:p>
          <a:endParaRPr lang="en-US"/>
        </a:p>
      </dgm:t>
    </dgm:pt>
    <dgm:pt modelId="{598EF9A3-C680-4170-BC95-39E3E13272B2}">
      <dgm:prSet/>
      <dgm:spPr/>
      <dgm:t>
        <a:bodyPr/>
        <a:lstStyle/>
        <a:p>
          <a:r>
            <a:rPr lang="sk-SK" b="1" i="1"/>
            <a:t>Formálne náležitosti objednávky:</a:t>
          </a:r>
          <a:endParaRPr lang="en-US"/>
        </a:p>
      </dgm:t>
    </dgm:pt>
    <dgm:pt modelId="{DF02B6F0-6D0F-474F-B751-279723AEDDDA}" type="parTrans" cxnId="{420DC7AE-1449-4519-B058-1CFA1D27FE39}">
      <dgm:prSet/>
      <dgm:spPr/>
      <dgm:t>
        <a:bodyPr/>
        <a:lstStyle/>
        <a:p>
          <a:endParaRPr lang="en-US"/>
        </a:p>
      </dgm:t>
    </dgm:pt>
    <dgm:pt modelId="{D570208A-C342-4622-864F-505C03AC9AA1}" type="sibTrans" cxnId="{420DC7AE-1449-4519-B058-1CFA1D27FE39}">
      <dgm:prSet/>
      <dgm:spPr/>
      <dgm:t>
        <a:bodyPr/>
        <a:lstStyle/>
        <a:p>
          <a:endParaRPr lang="en-US"/>
        </a:p>
      </dgm:t>
    </dgm:pt>
    <dgm:pt modelId="{78C49D5E-E70C-424E-9972-716E3A66E577}">
      <dgm:prSet/>
      <dgm:spPr/>
      <dgm:t>
        <a:bodyPr/>
        <a:lstStyle/>
        <a:p>
          <a:r>
            <a:rPr lang="sk-SK" i="1"/>
            <a:t>Identifikačné údaje</a:t>
          </a:r>
          <a:r>
            <a:rPr lang="sk-SK" b="1" i="1"/>
            <a:t> </a:t>
          </a:r>
          <a:r>
            <a:rPr lang="sk-SK" i="1"/>
            <a:t>kupujúceho</a:t>
          </a:r>
          <a:endParaRPr lang="en-US"/>
        </a:p>
      </dgm:t>
    </dgm:pt>
    <dgm:pt modelId="{61C67A97-F2FF-4DAB-8936-76301E007A12}" type="parTrans" cxnId="{65E393EA-1692-4F48-868A-84E2FB3352F7}">
      <dgm:prSet/>
      <dgm:spPr/>
      <dgm:t>
        <a:bodyPr/>
        <a:lstStyle/>
        <a:p>
          <a:endParaRPr lang="en-US"/>
        </a:p>
      </dgm:t>
    </dgm:pt>
    <dgm:pt modelId="{2E59B6C9-3984-44DB-846A-FD3D5004E9BB}" type="sibTrans" cxnId="{65E393EA-1692-4F48-868A-84E2FB3352F7}">
      <dgm:prSet/>
      <dgm:spPr/>
      <dgm:t>
        <a:bodyPr/>
        <a:lstStyle/>
        <a:p>
          <a:endParaRPr lang="en-US"/>
        </a:p>
      </dgm:t>
    </dgm:pt>
    <dgm:pt modelId="{1C7BA5E8-0064-43C9-AC72-2B8AAF6B40FD}">
      <dgm:prSet/>
      <dgm:spPr/>
      <dgm:t>
        <a:bodyPr/>
        <a:lstStyle/>
        <a:p>
          <a:r>
            <a:rPr lang="sk-SK" i="1"/>
            <a:t>Poradové číslo objednávky</a:t>
          </a:r>
          <a:endParaRPr lang="en-US"/>
        </a:p>
      </dgm:t>
    </dgm:pt>
    <dgm:pt modelId="{8919D8E7-16DC-40DA-A8FB-4DF9408BF1AD}" type="parTrans" cxnId="{074596FF-0D60-4FBC-999D-E2A9BAC355A7}">
      <dgm:prSet/>
      <dgm:spPr/>
      <dgm:t>
        <a:bodyPr/>
        <a:lstStyle/>
        <a:p>
          <a:endParaRPr lang="en-US"/>
        </a:p>
      </dgm:t>
    </dgm:pt>
    <dgm:pt modelId="{CE71AC1D-1699-4CE4-8B30-E063F4442994}" type="sibTrans" cxnId="{074596FF-0D60-4FBC-999D-E2A9BAC355A7}">
      <dgm:prSet/>
      <dgm:spPr/>
      <dgm:t>
        <a:bodyPr/>
        <a:lstStyle/>
        <a:p>
          <a:endParaRPr lang="en-US"/>
        </a:p>
      </dgm:t>
    </dgm:pt>
    <dgm:pt modelId="{443C6FB8-8C0E-411B-BFBA-19D2CD3F2622}">
      <dgm:prSet/>
      <dgm:spPr/>
      <dgm:t>
        <a:bodyPr/>
        <a:lstStyle/>
        <a:p>
          <a:r>
            <a:rPr lang="sk-SK" i="1"/>
            <a:t>Dátum</a:t>
          </a:r>
          <a:endParaRPr lang="en-US"/>
        </a:p>
      </dgm:t>
    </dgm:pt>
    <dgm:pt modelId="{DBF05DA0-89EC-4078-AB3E-54B38621FC6A}" type="parTrans" cxnId="{745DECAC-DF63-40DE-A988-36D3E082D3F4}">
      <dgm:prSet/>
      <dgm:spPr/>
      <dgm:t>
        <a:bodyPr/>
        <a:lstStyle/>
        <a:p>
          <a:endParaRPr lang="en-US"/>
        </a:p>
      </dgm:t>
    </dgm:pt>
    <dgm:pt modelId="{CF88C80B-72A5-4FDE-81B4-5335F37BEDA5}" type="sibTrans" cxnId="{745DECAC-DF63-40DE-A988-36D3E082D3F4}">
      <dgm:prSet/>
      <dgm:spPr/>
      <dgm:t>
        <a:bodyPr/>
        <a:lstStyle/>
        <a:p>
          <a:endParaRPr lang="en-US"/>
        </a:p>
      </dgm:t>
    </dgm:pt>
    <dgm:pt modelId="{EBFAC3C6-1441-4DB1-9338-0D56BE7DD0DB}">
      <dgm:prSet/>
      <dgm:spPr/>
      <dgm:t>
        <a:bodyPr/>
        <a:lstStyle/>
        <a:p>
          <a:r>
            <a:rPr lang="sk-SK" i="1"/>
            <a:t>Odtlačok pečiatky a vlastnoručný podpis zodpovedného zamestnanca</a:t>
          </a:r>
          <a:endParaRPr lang="en-US"/>
        </a:p>
      </dgm:t>
    </dgm:pt>
    <dgm:pt modelId="{A2641BE3-E7EF-4093-9BAF-9ED80070918A}" type="parTrans" cxnId="{0BEC8964-4044-4862-B264-3A31C70EB1C9}">
      <dgm:prSet/>
      <dgm:spPr/>
      <dgm:t>
        <a:bodyPr/>
        <a:lstStyle/>
        <a:p>
          <a:endParaRPr lang="en-US"/>
        </a:p>
      </dgm:t>
    </dgm:pt>
    <dgm:pt modelId="{C1B0113F-408B-4411-842D-7A1174216619}" type="sibTrans" cxnId="{0BEC8964-4044-4862-B264-3A31C70EB1C9}">
      <dgm:prSet/>
      <dgm:spPr/>
      <dgm:t>
        <a:bodyPr/>
        <a:lstStyle/>
        <a:p>
          <a:endParaRPr lang="en-US"/>
        </a:p>
      </dgm:t>
    </dgm:pt>
    <dgm:pt modelId="{78A06945-4798-42C7-8800-87363738338A}" type="pres">
      <dgm:prSet presAssocID="{9C6EE735-88B5-45C8-8B1D-97C49FEACF50}" presName="linear" presStyleCnt="0">
        <dgm:presLayoutVars>
          <dgm:animLvl val="lvl"/>
          <dgm:resizeHandles val="exact"/>
        </dgm:presLayoutVars>
      </dgm:prSet>
      <dgm:spPr/>
    </dgm:pt>
    <dgm:pt modelId="{6557A8FE-74C5-48A1-8425-DD35589D86BA}" type="pres">
      <dgm:prSet presAssocID="{0A3F70C8-AEA7-4887-B278-5DA77E4B52D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FDAC452-0B76-4036-B07C-F7CAF8A0F50F}" type="pres">
      <dgm:prSet presAssocID="{86F92895-EAB6-4D43-8140-EF750B629F92}" presName="spacer" presStyleCnt="0"/>
      <dgm:spPr/>
    </dgm:pt>
    <dgm:pt modelId="{F5654FF7-98D4-4394-949A-926AC975F310}" type="pres">
      <dgm:prSet presAssocID="{598EF9A3-C680-4170-BC95-39E3E13272B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4FC2F4E-7B79-4543-AD6E-7D0333833638}" type="pres">
      <dgm:prSet presAssocID="{D570208A-C342-4622-864F-505C03AC9AA1}" presName="spacer" presStyleCnt="0"/>
      <dgm:spPr/>
    </dgm:pt>
    <dgm:pt modelId="{D4C36181-6699-494E-943D-DE7EDB5D2236}" type="pres">
      <dgm:prSet presAssocID="{78C49D5E-E70C-424E-9972-716E3A66E57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D57A140-F71B-4D27-8061-A8D66B789032}" type="pres">
      <dgm:prSet presAssocID="{2E59B6C9-3984-44DB-846A-FD3D5004E9BB}" presName="spacer" presStyleCnt="0"/>
      <dgm:spPr/>
    </dgm:pt>
    <dgm:pt modelId="{6A88708A-5579-4469-802E-DA464D2E805C}" type="pres">
      <dgm:prSet presAssocID="{1C7BA5E8-0064-43C9-AC72-2B8AAF6B40F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2696264-ADD6-424F-AFBF-7AAEF013E17C}" type="pres">
      <dgm:prSet presAssocID="{CE71AC1D-1699-4CE4-8B30-E063F4442994}" presName="spacer" presStyleCnt="0"/>
      <dgm:spPr/>
    </dgm:pt>
    <dgm:pt modelId="{2F397CCC-F475-4677-AC04-F51C775D3CEA}" type="pres">
      <dgm:prSet presAssocID="{443C6FB8-8C0E-411B-BFBA-19D2CD3F262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A2E50B2-EEF1-4FF2-8F63-690E69ED944F}" type="pres">
      <dgm:prSet presAssocID="{CF88C80B-72A5-4FDE-81B4-5335F37BEDA5}" presName="spacer" presStyleCnt="0"/>
      <dgm:spPr/>
    </dgm:pt>
    <dgm:pt modelId="{4B0574E9-E7D0-4662-9CF7-CC6DF926FD2B}" type="pres">
      <dgm:prSet presAssocID="{EBFAC3C6-1441-4DB1-9338-0D56BE7DD0D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BEC8964-4044-4862-B264-3A31C70EB1C9}" srcId="{9C6EE735-88B5-45C8-8B1D-97C49FEACF50}" destId="{EBFAC3C6-1441-4DB1-9338-0D56BE7DD0DB}" srcOrd="5" destOrd="0" parTransId="{A2641BE3-E7EF-4093-9BAF-9ED80070918A}" sibTransId="{C1B0113F-408B-4411-842D-7A1174216619}"/>
    <dgm:cxn modelId="{39B2B17F-01F4-4982-A19E-AD8375D45CD3}" type="presOf" srcId="{78C49D5E-E70C-424E-9972-716E3A66E577}" destId="{D4C36181-6699-494E-943D-DE7EDB5D2236}" srcOrd="0" destOrd="0" presId="urn:microsoft.com/office/officeart/2005/8/layout/vList2"/>
    <dgm:cxn modelId="{CE2C6B82-7676-4BEE-BA97-0C643E110316}" srcId="{9C6EE735-88B5-45C8-8B1D-97C49FEACF50}" destId="{0A3F70C8-AEA7-4887-B278-5DA77E4B52D8}" srcOrd="0" destOrd="0" parTransId="{EFBFC522-26CA-4206-B21C-EFA9E7125E51}" sibTransId="{86F92895-EAB6-4D43-8140-EF750B629F92}"/>
    <dgm:cxn modelId="{D247ED8A-2F8E-4BEA-AF8F-77E4BE193B32}" type="presOf" srcId="{1C7BA5E8-0064-43C9-AC72-2B8AAF6B40FD}" destId="{6A88708A-5579-4469-802E-DA464D2E805C}" srcOrd="0" destOrd="0" presId="urn:microsoft.com/office/officeart/2005/8/layout/vList2"/>
    <dgm:cxn modelId="{679D9DA2-E1AF-4205-9305-4598F06999F0}" type="presOf" srcId="{598EF9A3-C680-4170-BC95-39E3E13272B2}" destId="{F5654FF7-98D4-4394-949A-926AC975F310}" srcOrd="0" destOrd="0" presId="urn:microsoft.com/office/officeart/2005/8/layout/vList2"/>
    <dgm:cxn modelId="{745DECAC-DF63-40DE-A988-36D3E082D3F4}" srcId="{9C6EE735-88B5-45C8-8B1D-97C49FEACF50}" destId="{443C6FB8-8C0E-411B-BFBA-19D2CD3F2622}" srcOrd="4" destOrd="0" parTransId="{DBF05DA0-89EC-4078-AB3E-54B38621FC6A}" sibTransId="{CF88C80B-72A5-4FDE-81B4-5335F37BEDA5}"/>
    <dgm:cxn modelId="{420DC7AE-1449-4519-B058-1CFA1D27FE39}" srcId="{9C6EE735-88B5-45C8-8B1D-97C49FEACF50}" destId="{598EF9A3-C680-4170-BC95-39E3E13272B2}" srcOrd="1" destOrd="0" parTransId="{DF02B6F0-6D0F-474F-B751-279723AEDDDA}" sibTransId="{D570208A-C342-4622-864F-505C03AC9AA1}"/>
    <dgm:cxn modelId="{CEF453D5-FC02-4734-B3BA-A5949921C6AD}" type="presOf" srcId="{443C6FB8-8C0E-411B-BFBA-19D2CD3F2622}" destId="{2F397CCC-F475-4677-AC04-F51C775D3CEA}" srcOrd="0" destOrd="0" presId="urn:microsoft.com/office/officeart/2005/8/layout/vList2"/>
    <dgm:cxn modelId="{65E393EA-1692-4F48-868A-84E2FB3352F7}" srcId="{9C6EE735-88B5-45C8-8B1D-97C49FEACF50}" destId="{78C49D5E-E70C-424E-9972-716E3A66E577}" srcOrd="2" destOrd="0" parTransId="{61C67A97-F2FF-4DAB-8936-76301E007A12}" sibTransId="{2E59B6C9-3984-44DB-846A-FD3D5004E9BB}"/>
    <dgm:cxn modelId="{CC3045EE-7534-4595-80DE-803119D09ABE}" type="presOf" srcId="{EBFAC3C6-1441-4DB1-9338-0D56BE7DD0DB}" destId="{4B0574E9-E7D0-4662-9CF7-CC6DF926FD2B}" srcOrd="0" destOrd="0" presId="urn:microsoft.com/office/officeart/2005/8/layout/vList2"/>
    <dgm:cxn modelId="{B32213F4-DCCB-46B7-81EC-B1247AA819D4}" type="presOf" srcId="{9C6EE735-88B5-45C8-8B1D-97C49FEACF50}" destId="{78A06945-4798-42C7-8800-87363738338A}" srcOrd="0" destOrd="0" presId="urn:microsoft.com/office/officeart/2005/8/layout/vList2"/>
    <dgm:cxn modelId="{DD3D22FF-7976-4DDB-BF26-45A2721724A1}" type="presOf" srcId="{0A3F70C8-AEA7-4887-B278-5DA77E4B52D8}" destId="{6557A8FE-74C5-48A1-8425-DD35589D86BA}" srcOrd="0" destOrd="0" presId="urn:microsoft.com/office/officeart/2005/8/layout/vList2"/>
    <dgm:cxn modelId="{074596FF-0D60-4FBC-999D-E2A9BAC355A7}" srcId="{9C6EE735-88B5-45C8-8B1D-97C49FEACF50}" destId="{1C7BA5E8-0064-43C9-AC72-2B8AAF6B40FD}" srcOrd="3" destOrd="0" parTransId="{8919D8E7-16DC-40DA-A8FB-4DF9408BF1AD}" sibTransId="{CE71AC1D-1699-4CE4-8B30-E063F4442994}"/>
    <dgm:cxn modelId="{1CB6C100-CD6B-4449-8669-FCF42BFBA69A}" type="presParOf" srcId="{78A06945-4798-42C7-8800-87363738338A}" destId="{6557A8FE-74C5-48A1-8425-DD35589D86BA}" srcOrd="0" destOrd="0" presId="urn:microsoft.com/office/officeart/2005/8/layout/vList2"/>
    <dgm:cxn modelId="{C0307F81-DB79-4195-9A8F-D3C41DD4EC78}" type="presParOf" srcId="{78A06945-4798-42C7-8800-87363738338A}" destId="{0FDAC452-0B76-4036-B07C-F7CAF8A0F50F}" srcOrd="1" destOrd="0" presId="urn:microsoft.com/office/officeart/2005/8/layout/vList2"/>
    <dgm:cxn modelId="{3FAD8206-6B48-4BAF-8757-6619E8E7E85E}" type="presParOf" srcId="{78A06945-4798-42C7-8800-87363738338A}" destId="{F5654FF7-98D4-4394-949A-926AC975F310}" srcOrd="2" destOrd="0" presId="urn:microsoft.com/office/officeart/2005/8/layout/vList2"/>
    <dgm:cxn modelId="{04BCAF6C-5FE4-4ED2-9517-931C867A7B27}" type="presParOf" srcId="{78A06945-4798-42C7-8800-87363738338A}" destId="{B4FC2F4E-7B79-4543-AD6E-7D0333833638}" srcOrd="3" destOrd="0" presId="urn:microsoft.com/office/officeart/2005/8/layout/vList2"/>
    <dgm:cxn modelId="{D1030126-46FA-4A72-9C71-1C1032A3C777}" type="presParOf" srcId="{78A06945-4798-42C7-8800-87363738338A}" destId="{D4C36181-6699-494E-943D-DE7EDB5D2236}" srcOrd="4" destOrd="0" presId="urn:microsoft.com/office/officeart/2005/8/layout/vList2"/>
    <dgm:cxn modelId="{D03D6252-C3B3-4C96-923C-351307BE7403}" type="presParOf" srcId="{78A06945-4798-42C7-8800-87363738338A}" destId="{DD57A140-F71B-4D27-8061-A8D66B789032}" srcOrd="5" destOrd="0" presId="urn:microsoft.com/office/officeart/2005/8/layout/vList2"/>
    <dgm:cxn modelId="{95B47079-F288-43B8-9313-713A5537FC15}" type="presParOf" srcId="{78A06945-4798-42C7-8800-87363738338A}" destId="{6A88708A-5579-4469-802E-DA464D2E805C}" srcOrd="6" destOrd="0" presId="urn:microsoft.com/office/officeart/2005/8/layout/vList2"/>
    <dgm:cxn modelId="{D4AA9687-2B27-4439-8977-7718D87BFAAE}" type="presParOf" srcId="{78A06945-4798-42C7-8800-87363738338A}" destId="{F2696264-ADD6-424F-AFBF-7AAEF013E17C}" srcOrd="7" destOrd="0" presId="urn:microsoft.com/office/officeart/2005/8/layout/vList2"/>
    <dgm:cxn modelId="{20959ADE-8DDB-4E4E-8332-BABA60723C04}" type="presParOf" srcId="{78A06945-4798-42C7-8800-87363738338A}" destId="{2F397CCC-F475-4677-AC04-F51C775D3CEA}" srcOrd="8" destOrd="0" presId="urn:microsoft.com/office/officeart/2005/8/layout/vList2"/>
    <dgm:cxn modelId="{CDB1D581-6CB0-434C-9638-36C488E59B39}" type="presParOf" srcId="{78A06945-4798-42C7-8800-87363738338A}" destId="{1A2E50B2-EEF1-4FF2-8F63-690E69ED944F}" srcOrd="9" destOrd="0" presId="urn:microsoft.com/office/officeart/2005/8/layout/vList2"/>
    <dgm:cxn modelId="{63067DF2-B1D9-4991-BCEF-EC054A230385}" type="presParOf" srcId="{78A06945-4798-42C7-8800-87363738338A}" destId="{4B0574E9-E7D0-4662-9CF7-CC6DF926FD2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FF8B16-0380-4EFC-AAAD-28081674F120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2473E2-3D8B-4DBD-92C2-CE69FD3F473C}">
      <dgm:prSet/>
      <dgm:spPr/>
      <dgm:t>
        <a:bodyPr/>
        <a:lstStyle/>
        <a:p>
          <a:r>
            <a:rPr lang="sk-SK"/>
            <a:t>slúži na kontrolu úplnosti dodávky/zásielky pri jej odbere</a:t>
          </a:r>
          <a:endParaRPr lang="en-US"/>
        </a:p>
      </dgm:t>
    </dgm:pt>
    <dgm:pt modelId="{84C4B287-A53A-411D-8082-CC057CE28EC2}" type="parTrans" cxnId="{B6D21AED-D8E6-4209-9E0B-A8D4D7CCAB33}">
      <dgm:prSet/>
      <dgm:spPr/>
      <dgm:t>
        <a:bodyPr/>
        <a:lstStyle/>
        <a:p>
          <a:endParaRPr lang="en-US"/>
        </a:p>
      </dgm:t>
    </dgm:pt>
    <dgm:pt modelId="{6FFFB215-1CCC-490F-A8FD-601DE7128E06}" type="sibTrans" cxnId="{B6D21AED-D8E6-4209-9E0B-A8D4D7CCAB33}">
      <dgm:prSet/>
      <dgm:spPr/>
      <dgm:t>
        <a:bodyPr/>
        <a:lstStyle/>
        <a:p>
          <a:endParaRPr lang="en-US"/>
        </a:p>
      </dgm:t>
    </dgm:pt>
    <dgm:pt modelId="{8125C980-E7B4-4DED-9E84-32E65682EDED}">
      <dgm:prSet/>
      <dgm:spPr/>
      <dgm:t>
        <a:bodyPr/>
        <a:lstStyle/>
        <a:p>
          <a:r>
            <a:rPr lang="sk-SK" b="1" i="1"/>
            <a:t>Formálne náležitosti dodacieho listu:</a:t>
          </a:r>
          <a:endParaRPr lang="en-US"/>
        </a:p>
      </dgm:t>
    </dgm:pt>
    <dgm:pt modelId="{538FF079-E88D-46CC-B361-00556A33A633}" type="parTrans" cxnId="{FE073E71-41EB-4BC2-845E-785BC64B9BAC}">
      <dgm:prSet/>
      <dgm:spPr/>
      <dgm:t>
        <a:bodyPr/>
        <a:lstStyle/>
        <a:p>
          <a:endParaRPr lang="en-US"/>
        </a:p>
      </dgm:t>
    </dgm:pt>
    <dgm:pt modelId="{981B8EAA-148C-451C-BAB9-DD28D439F1E8}" type="sibTrans" cxnId="{FE073E71-41EB-4BC2-845E-785BC64B9BAC}">
      <dgm:prSet/>
      <dgm:spPr/>
      <dgm:t>
        <a:bodyPr/>
        <a:lstStyle/>
        <a:p>
          <a:endParaRPr lang="en-US"/>
        </a:p>
      </dgm:t>
    </dgm:pt>
    <dgm:pt modelId="{0A6E712D-9DB0-40E8-93CA-A3898B7B2437}">
      <dgm:prSet/>
      <dgm:spPr/>
      <dgm:t>
        <a:bodyPr/>
        <a:lstStyle/>
        <a:p>
          <a:r>
            <a:rPr lang="sk-SK" i="1"/>
            <a:t>Číslo dodacieho listu</a:t>
          </a:r>
          <a:endParaRPr lang="en-US"/>
        </a:p>
      </dgm:t>
    </dgm:pt>
    <dgm:pt modelId="{4752C084-A66B-4A5A-AF1E-25A6F865528E}" type="parTrans" cxnId="{B1CBAF3B-2AE7-46D8-943C-D8FAE3F2658C}">
      <dgm:prSet/>
      <dgm:spPr/>
      <dgm:t>
        <a:bodyPr/>
        <a:lstStyle/>
        <a:p>
          <a:endParaRPr lang="en-US"/>
        </a:p>
      </dgm:t>
    </dgm:pt>
    <dgm:pt modelId="{73C4D869-BA9C-45BA-8E0F-11923944DFB5}" type="sibTrans" cxnId="{B1CBAF3B-2AE7-46D8-943C-D8FAE3F2658C}">
      <dgm:prSet/>
      <dgm:spPr/>
      <dgm:t>
        <a:bodyPr/>
        <a:lstStyle/>
        <a:p>
          <a:endParaRPr lang="en-US"/>
        </a:p>
      </dgm:t>
    </dgm:pt>
    <dgm:pt modelId="{6768525C-D2FC-490D-B6B6-D6C1039F947A}">
      <dgm:prSet/>
      <dgm:spPr/>
      <dgm:t>
        <a:bodyPr/>
        <a:lstStyle/>
        <a:p>
          <a:r>
            <a:rPr lang="sk-SK" i="1"/>
            <a:t>Dátum vystavenia</a:t>
          </a:r>
          <a:endParaRPr lang="en-US"/>
        </a:p>
      </dgm:t>
    </dgm:pt>
    <dgm:pt modelId="{DB700BD9-7683-4032-B04E-AB4BB35C9E84}" type="parTrans" cxnId="{22091CC4-28D2-4419-91F4-9DEEAE452E34}">
      <dgm:prSet/>
      <dgm:spPr/>
      <dgm:t>
        <a:bodyPr/>
        <a:lstStyle/>
        <a:p>
          <a:endParaRPr lang="en-US"/>
        </a:p>
      </dgm:t>
    </dgm:pt>
    <dgm:pt modelId="{C1A7D635-4E27-4480-8922-303229BFA26D}" type="sibTrans" cxnId="{22091CC4-28D2-4419-91F4-9DEEAE452E34}">
      <dgm:prSet/>
      <dgm:spPr/>
      <dgm:t>
        <a:bodyPr/>
        <a:lstStyle/>
        <a:p>
          <a:endParaRPr lang="en-US"/>
        </a:p>
      </dgm:t>
    </dgm:pt>
    <dgm:pt modelId="{42AB9C7A-9636-471E-8CDE-8811E0E21891}">
      <dgm:prSet/>
      <dgm:spPr/>
      <dgm:t>
        <a:bodyPr/>
        <a:lstStyle/>
        <a:p>
          <a:r>
            <a:rPr lang="sk-SK" i="1"/>
            <a:t>Číslo objednávky, resp. kúpnej zmluvy</a:t>
          </a:r>
          <a:endParaRPr lang="en-US"/>
        </a:p>
      </dgm:t>
    </dgm:pt>
    <dgm:pt modelId="{B362A38C-8911-473D-B1B5-6867E55BC14C}" type="parTrans" cxnId="{FF4F7D65-EFD6-4176-B4B5-75DC42C22BBB}">
      <dgm:prSet/>
      <dgm:spPr/>
      <dgm:t>
        <a:bodyPr/>
        <a:lstStyle/>
        <a:p>
          <a:endParaRPr lang="en-US"/>
        </a:p>
      </dgm:t>
    </dgm:pt>
    <dgm:pt modelId="{249C69A1-B9F1-4F1F-9951-4EE4A224FC22}" type="sibTrans" cxnId="{FF4F7D65-EFD6-4176-B4B5-75DC42C22BBB}">
      <dgm:prSet/>
      <dgm:spPr/>
      <dgm:t>
        <a:bodyPr/>
        <a:lstStyle/>
        <a:p>
          <a:endParaRPr lang="en-US"/>
        </a:p>
      </dgm:t>
    </dgm:pt>
    <dgm:pt modelId="{6947A851-381C-42F8-982B-102403D4558F}">
      <dgm:prSet/>
      <dgm:spPr/>
      <dgm:t>
        <a:bodyPr/>
        <a:lstStyle/>
        <a:p>
          <a:r>
            <a:rPr lang="sk-SK" i="1"/>
            <a:t>Označenie zmluvných strán</a:t>
          </a:r>
          <a:endParaRPr lang="en-US"/>
        </a:p>
      </dgm:t>
    </dgm:pt>
    <dgm:pt modelId="{6D883418-B75D-470B-BA2F-D159B296EE1A}" type="parTrans" cxnId="{05FCEA10-A19E-401E-A122-B6AB0791AD54}">
      <dgm:prSet/>
      <dgm:spPr/>
      <dgm:t>
        <a:bodyPr/>
        <a:lstStyle/>
        <a:p>
          <a:endParaRPr lang="en-US"/>
        </a:p>
      </dgm:t>
    </dgm:pt>
    <dgm:pt modelId="{08A7DEB0-92DA-4B95-B9CC-0EBA3A27B823}" type="sibTrans" cxnId="{05FCEA10-A19E-401E-A122-B6AB0791AD54}">
      <dgm:prSet/>
      <dgm:spPr/>
      <dgm:t>
        <a:bodyPr/>
        <a:lstStyle/>
        <a:p>
          <a:endParaRPr lang="en-US"/>
        </a:p>
      </dgm:t>
    </dgm:pt>
    <dgm:pt modelId="{2559B9F4-4839-4281-BD77-3554CE09631A}">
      <dgm:prSet/>
      <dgm:spPr/>
      <dgm:t>
        <a:bodyPr/>
        <a:lstStyle/>
        <a:p>
          <a:r>
            <a:rPr lang="sk-SK" i="1"/>
            <a:t>Presné označenie dodávky a jej množstva</a:t>
          </a:r>
          <a:endParaRPr lang="en-US"/>
        </a:p>
      </dgm:t>
    </dgm:pt>
    <dgm:pt modelId="{763FFD7D-F9BA-4440-B627-8A2913B15EC8}" type="parTrans" cxnId="{0833FD46-CAAA-45F1-913A-EAA539C3AE47}">
      <dgm:prSet/>
      <dgm:spPr/>
      <dgm:t>
        <a:bodyPr/>
        <a:lstStyle/>
        <a:p>
          <a:endParaRPr lang="en-US"/>
        </a:p>
      </dgm:t>
    </dgm:pt>
    <dgm:pt modelId="{E9AD48CE-5A7D-4BAC-9167-2F079EBD5E0F}" type="sibTrans" cxnId="{0833FD46-CAAA-45F1-913A-EAA539C3AE47}">
      <dgm:prSet/>
      <dgm:spPr/>
      <dgm:t>
        <a:bodyPr/>
        <a:lstStyle/>
        <a:p>
          <a:endParaRPr lang="en-US"/>
        </a:p>
      </dgm:t>
    </dgm:pt>
    <dgm:pt modelId="{8D30F3B3-FE4B-462F-8C7D-967461F8742E}" type="pres">
      <dgm:prSet presAssocID="{59FF8B16-0380-4EFC-AAAD-28081674F120}" presName="Name0" presStyleCnt="0">
        <dgm:presLayoutVars>
          <dgm:dir/>
          <dgm:animLvl val="lvl"/>
          <dgm:resizeHandles val="exact"/>
        </dgm:presLayoutVars>
      </dgm:prSet>
      <dgm:spPr/>
    </dgm:pt>
    <dgm:pt modelId="{155AEF86-C582-4037-8AF3-3F3D38A07EC4}" type="pres">
      <dgm:prSet presAssocID="{8125C980-E7B4-4DED-9E84-32E65682EDED}" presName="boxAndChildren" presStyleCnt="0"/>
      <dgm:spPr/>
    </dgm:pt>
    <dgm:pt modelId="{4D9166D0-6249-4E24-B9A8-51F383B3BC4A}" type="pres">
      <dgm:prSet presAssocID="{8125C980-E7B4-4DED-9E84-32E65682EDED}" presName="parentTextBox" presStyleLbl="node1" presStyleIdx="0" presStyleCnt="2"/>
      <dgm:spPr/>
    </dgm:pt>
    <dgm:pt modelId="{1C16B173-5475-4084-ABA3-0C4FEFAB9D1C}" type="pres">
      <dgm:prSet presAssocID="{8125C980-E7B4-4DED-9E84-32E65682EDED}" presName="entireBox" presStyleLbl="node1" presStyleIdx="0" presStyleCnt="2"/>
      <dgm:spPr/>
    </dgm:pt>
    <dgm:pt modelId="{86828A65-7EC3-41D4-A20C-3BDBEDCCDAF2}" type="pres">
      <dgm:prSet presAssocID="{8125C980-E7B4-4DED-9E84-32E65682EDED}" presName="descendantBox" presStyleCnt="0"/>
      <dgm:spPr/>
    </dgm:pt>
    <dgm:pt modelId="{B51A1DD1-8E46-44CA-8178-6D6068F244DA}" type="pres">
      <dgm:prSet presAssocID="{0A6E712D-9DB0-40E8-93CA-A3898B7B2437}" presName="childTextBox" presStyleLbl="fgAccFollowNode1" presStyleIdx="0" presStyleCnt="5">
        <dgm:presLayoutVars>
          <dgm:bulletEnabled val="1"/>
        </dgm:presLayoutVars>
      </dgm:prSet>
      <dgm:spPr/>
    </dgm:pt>
    <dgm:pt modelId="{A0C4D257-A0F4-4C08-94B9-109D26E991B5}" type="pres">
      <dgm:prSet presAssocID="{6768525C-D2FC-490D-B6B6-D6C1039F947A}" presName="childTextBox" presStyleLbl="fgAccFollowNode1" presStyleIdx="1" presStyleCnt="5">
        <dgm:presLayoutVars>
          <dgm:bulletEnabled val="1"/>
        </dgm:presLayoutVars>
      </dgm:prSet>
      <dgm:spPr/>
    </dgm:pt>
    <dgm:pt modelId="{3E8ECD88-02EC-4359-AA05-A9ADC2BFF10B}" type="pres">
      <dgm:prSet presAssocID="{42AB9C7A-9636-471E-8CDE-8811E0E21891}" presName="childTextBox" presStyleLbl="fgAccFollowNode1" presStyleIdx="2" presStyleCnt="5">
        <dgm:presLayoutVars>
          <dgm:bulletEnabled val="1"/>
        </dgm:presLayoutVars>
      </dgm:prSet>
      <dgm:spPr/>
    </dgm:pt>
    <dgm:pt modelId="{D3820BEB-2F28-4EAF-B35F-B72B41FEDC1F}" type="pres">
      <dgm:prSet presAssocID="{6947A851-381C-42F8-982B-102403D4558F}" presName="childTextBox" presStyleLbl="fgAccFollowNode1" presStyleIdx="3" presStyleCnt="5">
        <dgm:presLayoutVars>
          <dgm:bulletEnabled val="1"/>
        </dgm:presLayoutVars>
      </dgm:prSet>
      <dgm:spPr/>
    </dgm:pt>
    <dgm:pt modelId="{1CB5FFFC-6B65-41A5-B5C4-F7777767C7BA}" type="pres">
      <dgm:prSet presAssocID="{2559B9F4-4839-4281-BD77-3554CE09631A}" presName="childTextBox" presStyleLbl="fgAccFollowNode1" presStyleIdx="4" presStyleCnt="5">
        <dgm:presLayoutVars>
          <dgm:bulletEnabled val="1"/>
        </dgm:presLayoutVars>
      </dgm:prSet>
      <dgm:spPr/>
    </dgm:pt>
    <dgm:pt modelId="{79144967-AF14-4E55-B794-08B10AD9A556}" type="pres">
      <dgm:prSet presAssocID="{6FFFB215-1CCC-490F-A8FD-601DE7128E06}" presName="sp" presStyleCnt="0"/>
      <dgm:spPr/>
    </dgm:pt>
    <dgm:pt modelId="{D7EECF53-39F4-4D74-AE92-9EE7BEDE26E5}" type="pres">
      <dgm:prSet presAssocID="{122473E2-3D8B-4DBD-92C2-CE69FD3F473C}" presName="arrowAndChildren" presStyleCnt="0"/>
      <dgm:spPr/>
    </dgm:pt>
    <dgm:pt modelId="{F3208138-19C7-4139-9AF2-BD5D0B1B8C80}" type="pres">
      <dgm:prSet presAssocID="{122473E2-3D8B-4DBD-92C2-CE69FD3F473C}" presName="parentTextArrow" presStyleLbl="node1" presStyleIdx="1" presStyleCnt="2"/>
      <dgm:spPr/>
    </dgm:pt>
  </dgm:ptLst>
  <dgm:cxnLst>
    <dgm:cxn modelId="{05FCEA10-A19E-401E-A122-B6AB0791AD54}" srcId="{8125C980-E7B4-4DED-9E84-32E65682EDED}" destId="{6947A851-381C-42F8-982B-102403D4558F}" srcOrd="3" destOrd="0" parTransId="{6D883418-B75D-470B-BA2F-D159B296EE1A}" sibTransId="{08A7DEB0-92DA-4B95-B9CC-0EBA3A27B823}"/>
    <dgm:cxn modelId="{ACCBDB2A-749E-41D7-8DFF-392980E74A98}" type="presOf" srcId="{42AB9C7A-9636-471E-8CDE-8811E0E21891}" destId="{3E8ECD88-02EC-4359-AA05-A9ADC2BFF10B}" srcOrd="0" destOrd="0" presId="urn:microsoft.com/office/officeart/2005/8/layout/process4"/>
    <dgm:cxn modelId="{D5BCE731-CCC9-42C6-AAA7-7AF47152E493}" type="presOf" srcId="{59FF8B16-0380-4EFC-AAAD-28081674F120}" destId="{8D30F3B3-FE4B-462F-8C7D-967461F8742E}" srcOrd="0" destOrd="0" presId="urn:microsoft.com/office/officeart/2005/8/layout/process4"/>
    <dgm:cxn modelId="{B1CBAF3B-2AE7-46D8-943C-D8FAE3F2658C}" srcId="{8125C980-E7B4-4DED-9E84-32E65682EDED}" destId="{0A6E712D-9DB0-40E8-93CA-A3898B7B2437}" srcOrd="0" destOrd="0" parTransId="{4752C084-A66B-4A5A-AF1E-25A6F865528E}" sibTransId="{73C4D869-BA9C-45BA-8E0F-11923944DFB5}"/>
    <dgm:cxn modelId="{22F4345E-C249-441B-BFA3-F12C15FA8ADA}" type="presOf" srcId="{122473E2-3D8B-4DBD-92C2-CE69FD3F473C}" destId="{F3208138-19C7-4139-9AF2-BD5D0B1B8C80}" srcOrd="0" destOrd="0" presId="urn:microsoft.com/office/officeart/2005/8/layout/process4"/>
    <dgm:cxn modelId="{DB41515E-B481-496B-9C01-CB8AD1950F88}" type="presOf" srcId="{8125C980-E7B4-4DED-9E84-32E65682EDED}" destId="{4D9166D0-6249-4E24-B9A8-51F383B3BC4A}" srcOrd="0" destOrd="0" presId="urn:microsoft.com/office/officeart/2005/8/layout/process4"/>
    <dgm:cxn modelId="{DC8EA261-77BF-4C74-9616-D1008F968287}" type="presOf" srcId="{0A6E712D-9DB0-40E8-93CA-A3898B7B2437}" destId="{B51A1DD1-8E46-44CA-8178-6D6068F244DA}" srcOrd="0" destOrd="0" presId="urn:microsoft.com/office/officeart/2005/8/layout/process4"/>
    <dgm:cxn modelId="{FF4F7D65-EFD6-4176-B4B5-75DC42C22BBB}" srcId="{8125C980-E7B4-4DED-9E84-32E65682EDED}" destId="{42AB9C7A-9636-471E-8CDE-8811E0E21891}" srcOrd="2" destOrd="0" parTransId="{B362A38C-8911-473D-B1B5-6867E55BC14C}" sibTransId="{249C69A1-B9F1-4F1F-9951-4EE4A224FC22}"/>
    <dgm:cxn modelId="{0833FD46-CAAA-45F1-913A-EAA539C3AE47}" srcId="{8125C980-E7B4-4DED-9E84-32E65682EDED}" destId="{2559B9F4-4839-4281-BD77-3554CE09631A}" srcOrd="4" destOrd="0" parTransId="{763FFD7D-F9BA-4440-B627-8A2913B15EC8}" sibTransId="{E9AD48CE-5A7D-4BAC-9167-2F079EBD5E0F}"/>
    <dgm:cxn modelId="{FE073E71-41EB-4BC2-845E-785BC64B9BAC}" srcId="{59FF8B16-0380-4EFC-AAAD-28081674F120}" destId="{8125C980-E7B4-4DED-9E84-32E65682EDED}" srcOrd="1" destOrd="0" parTransId="{538FF079-E88D-46CC-B361-00556A33A633}" sibTransId="{981B8EAA-148C-451C-BAB9-DD28D439F1E8}"/>
    <dgm:cxn modelId="{CFC03C74-530C-482C-A3EE-85C3723A1F0F}" type="presOf" srcId="{6947A851-381C-42F8-982B-102403D4558F}" destId="{D3820BEB-2F28-4EAF-B35F-B72B41FEDC1F}" srcOrd="0" destOrd="0" presId="urn:microsoft.com/office/officeart/2005/8/layout/process4"/>
    <dgm:cxn modelId="{88216E76-5933-4510-B577-28EF5059085E}" type="presOf" srcId="{2559B9F4-4839-4281-BD77-3554CE09631A}" destId="{1CB5FFFC-6B65-41A5-B5C4-F7777767C7BA}" srcOrd="0" destOrd="0" presId="urn:microsoft.com/office/officeart/2005/8/layout/process4"/>
    <dgm:cxn modelId="{2E117FB0-8603-47F7-9F5C-40108DD7A8B3}" type="presOf" srcId="{6768525C-D2FC-490D-B6B6-D6C1039F947A}" destId="{A0C4D257-A0F4-4C08-94B9-109D26E991B5}" srcOrd="0" destOrd="0" presId="urn:microsoft.com/office/officeart/2005/8/layout/process4"/>
    <dgm:cxn modelId="{22091CC4-28D2-4419-91F4-9DEEAE452E34}" srcId="{8125C980-E7B4-4DED-9E84-32E65682EDED}" destId="{6768525C-D2FC-490D-B6B6-D6C1039F947A}" srcOrd="1" destOrd="0" parTransId="{DB700BD9-7683-4032-B04E-AB4BB35C9E84}" sibTransId="{C1A7D635-4E27-4480-8922-303229BFA26D}"/>
    <dgm:cxn modelId="{89DB90C9-5A09-4485-BFA2-504B4DA32A7E}" type="presOf" srcId="{8125C980-E7B4-4DED-9E84-32E65682EDED}" destId="{1C16B173-5475-4084-ABA3-0C4FEFAB9D1C}" srcOrd="1" destOrd="0" presId="urn:microsoft.com/office/officeart/2005/8/layout/process4"/>
    <dgm:cxn modelId="{B6D21AED-D8E6-4209-9E0B-A8D4D7CCAB33}" srcId="{59FF8B16-0380-4EFC-AAAD-28081674F120}" destId="{122473E2-3D8B-4DBD-92C2-CE69FD3F473C}" srcOrd="0" destOrd="0" parTransId="{84C4B287-A53A-411D-8082-CC057CE28EC2}" sibTransId="{6FFFB215-1CCC-490F-A8FD-601DE7128E06}"/>
    <dgm:cxn modelId="{9445E2FD-26AF-420B-B30C-8DA6C7191935}" type="presParOf" srcId="{8D30F3B3-FE4B-462F-8C7D-967461F8742E}" destId="{155AEF86-C582-4037-8AF3-3F3D38A07EC4}" srcOrd="0" destOrd="0" presId="urn:microsoft.com/office/officeart/2005/8/layout/process4"/>
    <dgm:cxn modelId="{3F521464-933F-45C0-A214-7DB5915C5FC9}" type="presParOf" srcId="{155AEF86-C582-4037-8AF3-3F3D38A07EC4}" destId="{4D9166D0-6249-4E24-B9A8-51F383B3BC4A}" srcOrd="0" destOrd="0" presId="urn:microsoft.com/office/officeart/2005/8/layout/process4"/>
    <dgm:cxn modelId="{F5E56A56-F2DC-4046-B487-A514F712B305}" type="presParOf" srcId="{155AEF86-C582-4037-8AF3-3F3D38A07EC4}" destId="{1C16B173-5475-4084-ABA3-0C4FEFAB9D1C}" srcOrd="1" destOrd="0" presId="urn:microsoft.com/office/officeart/2005/8/layout/process4"/>
    <dgm:cxn modelId="{10D902BE-F922-4926-8BB0-DA2CE79B6F7D}" type="presParOf" srcId="{155AEF86-C582-4037-8AF3-3F3D38A07EC4}" destId="{86828A65-7EC3-41D4-A20C-3BDBEDCCDAF2}" srcOrd="2" destOrd="0" presId="urn:microsoft.com/office/officeart/2005/8/layout/process4"/>
    <dgm:cxn modelId="{E88241E7-97C3-4486-A4B7-9F453590F05E}" type="presParOf" srcId="{86828A65-7EC3-41D4-A20C-3BDBEDCCDAF2}" destId="{B51A1DD1-8E46-44CA-8178-6D6068F244DA}" srcOrd="0" destOrd="0" presId="urn:microsoft.com/office/officeart/2005/8/layout/process4"/>
    <dgm:cxn modelId="{50BCBE65-852C-4569-9A25-DE46BD2186F0}" type="presParOf" srcId="{86828A65-7EC3-41D4-A20C-3BDBEDCCDAF2}" destId="{A0C4D257-A0F4-4C08-94B9-109D26E991B5}" srcOrd="1" destOrd="0" presId="urn:microsoft.com/office/officeart/2005/8/layout/process4"/>
    <dgm:cxn modelId="{AFC5E2A6-5394-44D2-B3BF-C6DD59482FA4}" type="presParOf" srcId="{86828A65-7EC3-41D4-A20C-3BDBEDCCDAF2}" destId="{3E8ECD88-02EC-4359-AA05-A9ADC2BFF10B}" srcOrd="2" destOrd="0" presId="urn:microsoft.com/office/officeart/2005/8/layout/process4"/>
    <dgm:cxn modelId="{2CB5E9CF-6BF2-497E-9058-5E5D5A0ADC8E}" type="presParOf" srcId="{86828A65-7EC3-41D4-A20C-3BDBEDCCDAF2}" destId="{D3820BEB-2F28-4EAF-B35F-B72B41FEDC1F}" srcOrd="3" destOrd="0" presId="urn:microsoft.com/office/officeart/2005/8/layout/process4"/>
    <dgm:cxn modelId="{97FB1E22-D4F8-41AD-BC33-355305823682}" type="presParOf" srcId="{86828A65-7EC3-41D4-A20C-3BDBEDCCDAF2}" destId="{1CB5FFFC-6B65-41A5-B5C4-F7777767C7BA}" srcOrd="4" destOrd="0" presId="urn:microsoft.com/office/officeart/2005/8/layout/process4"/>
    <dgm:cxn modelId="{664AF560-6541-45D5-B50C-D2528130BD83}" type="presParOf" srcId="{8D30F3B3-FE4B-462F-8C7D-967461F8742E}" destId="{79144967-AF14-4E55-B794-08B10AD9A556}" srcOrd="1" destOrd="0" presId="urn:microsoft.com/office/officeart/2005/8/layout/process4"/>
    <dgm:cxn modelId="{4CB52EE3-EA25-4B61-AE22-0FCF10225CD6}" type="presParOf" srcId="{8D30F3B3-FE4B-462F-8C7D-967461F8742E}" destId="{D7EECF53-39F4-4D74-AE92-9EE7BEDE26E5}" srcOrd="2" destOrd="0" presId="urn:microsoft.com/office/officeart/2005/8/layout/process4"/>
    <dgm:cxn modelId="{9312E756-89DD-4C98-A807-978289BA46A4}" type="presParOf" srcId="{D7EECF53-39F4-4D74-AE92-9EE7BEDE26E5}" destId="{F3208138-19C7-4139-9AF2-BD5D0B1B8C8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2774EB-5FAA-4EF0-BBA6-FCE9A4C8D53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2A0DB3-9E1F-4C27-9AFF-ED4F3FCE7B4D}">
      <dgm:prSet/>
      <dgm:spPr/>
      <dgm:t>
        <a:bodyPr/>
        <a:lstStyle/>
        <a:p>
          <a:r>
            <a:rPr lang="sk-SK"/>
            <a:t>Predávajúci/dodávateľ si uplatňuje právo na úhradu svojich pohľadávok voči kupujúcemu/odberateľovi.</a:t>
          </a:r>
          <a:endParaRPr lang="en-US"/>
        </a:p>
      </dgm:t>
    </dgm:pt>
    <dgm:pt modelId="{2278D927-5852-4D47-89BA-21BD18185A20}" type="parTrans" cxnId="{84296F64-3843-454F-B49B-C08ACCBA79FB}">
      <dgm:prSet/>
      <dgm:spPr/>
      <dgm:t>
        <a:bodyPr/>
        <a:lstStyle/>
        <a:p>
          <a:endParaRPr lang="en-US"/>
        </a:p>
      </dgm:t>
    </dgm:pt>
    <dgm:pt modelId="{73941FF8-CB1D-49FF-8A18-528E3A39D6C6}" type="sibTrans" cxnId="{84296F64-3843-454F-B49B-C08ACCBA79FB}">
      <dgm:prSet/>
      <dgm:spPr/>
      <dgm:t>
        <a:bodyPr/>
        <a:lstStyle/>
        <a:p>
          <a:endParaRPr lang="en-US"/>
        </a:p>
      </dgm:t>
    </dgm:pt>
    <dgm:pt modelId="{B4B1648F-F7AC-4E86-85A8-9AF9B1C75CF4}">
      <dgm:prSet/>
      <dgm:spPr/>
      <dgm:t>
        <a:bodyPr/>
        <a:lstStyle/>
        <a:p>
          <a:r>
            <a:rPr lang="sk-SK" b="1" i="1"/>
            <a:t>Formálne náležitosti faktúry:</a:t>
          </a:r>
          <a:endParaRPr lang="en-US"/>
        </a:p>
      </dgm:t>
    </dgm:pt>
    <dgm:pt modelId="{6E81DEA6-6024-4DCF-ADEE-B3A04F1BF14B}" type="parTrans" cxnId="{C08BC642-AEA7-4B4C-9381-94BA5DA9D604}">
      <dgm:prSet/>
      <dgm:spPr/>
      <dgm:t>
        <a:bodyPr/>
        <a:lstStyle/>
        <a:p>
          <a:endParaRPr lang="en-US"/>
        </a:p>
      </dgm:t>
    </dgm:pt>
    <dgm:pt modelId="{7CAB7357-B7E1-477C-ACE3-8DF3EF600C3A}" type="sibTrans" cxnId="{C08BC642-AEA7-4B4C-9381-94BA5DA9D604}">
      <dgm:prSet/>
      <dgm:spPr/>
      <dgm:t>
        <a:bodyPr/>
        <a:lstStyle/>
        <a:p>
          <a:endParaRPr lang="en-US"/>
        </a:p>
      </dgm:t>
    </dgm:pt>
    <dgm:pt modelId="{6C9DB81C-FCB1-4997-8151-BB148DAAC2C1}">
      <dgm:prSet/>
      <dgm:spPr/>
      <dgm:t>
        <a:bodyPr/>
        <a:lstStyle/>
        <a:p>
          <a:r>
            <a:rPr lang="sk-SK" i="1"/>
            <a:t>Číslo faktúry, dátum jej vystavenia a splatnosti</a:t>
          </a:r>
          <a:endParaRPr lang="en-US"/>
        </a:p>
      </dgm:t>
    </dgm:pt>
    <dgm:pt modelId="{79DAC079-294A-4453-AFBC-F02169F1004B}" type="parTrans" cxnId="{1A29FC06-8C58-40BA-B062-5E4CA7CD11BA}">
      <dgm:prSet/>
      <dgm:spPr/>
      <dgm:t>
        <a:bodyPr/>
        <a:lstStyle/>
        <a:p>
          <a:endParaRPr lang="en-US"/>
        </a:p>
      </dgm:t>
    </dgm:pt>
    <dgm:pt modelId="{B3117957-CC38-4D63-89FA-50479AF82CAB}" type="sibTrans" cxnId="{1A29FC06-8C58-40BA-B062-5E4CA7CD11BA}">
      <dgm:prSet/>
      <dgm:spPr/>
      <dgm:t>
        <a:bodyPr/>
        <a:lstStyle/>
        <a:p>
          <a:endParaRPr lang="en-US"/>
        </a:p>
      </dgm:t>
    </dgm:pt>
    <dgm:pt modelId="{7D535218-EDCA-47A4-A9EE-418EBBAA8F45}">
      <dgm:prSet/>
      <dgm:spPr/>
      <dgm:t>
        <a:bodyPr/>
        <a:lstStyle/>
        <a:p>
          <a:r>
            <a:rPr lang="sk-SK" i="1"/>
            <a:t>Číslo objednávky, resp. kúpnej zmluvy</a:t>
          </a:r>
          <a:endParaRPr lang="en-US"/>
        </a:p>
      </dgm:t>
    </dgm:pt>
    <dgm:pt modelId="{CE6CBD15-F4DD-4CCB-A20C-408F7721A996}" type="parTrans" cxnId="{2C600301-EEF3-4B66-AE7D-E8D3EAFB8101}">
      <dgm:prSet/>
      <dgm:spPr/>
      <dgm:t>
        <a:bodyPr/>
        <a:lstStyle/>
        <a:p>
          <a:endParaRPr lang="en-US"/>
        </a:p>
      </dgm:t>
    </dgm:pt>
    <dgm:pt modelId="{BD94CF5D-3264-4FD6-8DBC-D531B99CAADA}" type="sibTrans" cxnId="{2C600301-EEF3-4B66-AE7D-E8D3EAFB8101}">
      <dgm:prSet/>
      <dgm:spPr/>
      <dgm:t>
        <a:bodyPr/>
        <a:lstStyle/>
        <a:p>
          <a:endParaRPr lang="en-US"/>
        </a:p>
      </dgm:t>
    </dgm:pt>
    <dgm:pt modelId="{465FD0AE-30F3-4008-8AF0-001A4CB0FADC}">
      <dgm:prSet/>
      <dgm:spPr/>
      <dgm:t>
        <a:bodyPr/>
        <a:lstStyle/>
        <a:p>
          <a:r>
            <a:rPr lang="sk-SK" i="1"/>
            <a:t>Označenie zmluvných strán vrátane IČO a DIČ, bankové spojenie dodávateľa</a:t>
          </a:r>
          <a:endParaRPr lang="en-US"/>
        </a:p>
      </dgm:t>
    </dgm:pt>
    <dgm:pt modelId="{ADA67B22-4A57-43D8-855E-9DB1691F4ED5}" type="parTrans" cxnId="{E846BFFA-03F0-4AD6-84D6-8545102932C6}">
      <dgm:prSet/>
      <dgm:spPr/>
      <dgm:t>
        <a:bodyPr/>
        <a:lstStyle/>
        <a:p>
          <a:endParaRPr lang="en-US"/>
        </a:p>
      </dgm:t>
    </dgm:pt>
    <dgm:pt modelId="{B5E144D1-685C-4E03-98F5-CA8B6358D4A0}" type="sibTrans" cxnId="{E846BFFA-03F0-4AD6-84D6-8545102932C6}">
      <dgm:prSet/>
      <dgm:spPr/>
      <dgm:t>
        <a:bodyPr/>
        <a:lstStyle/>
        <a:p>
          <a:endParaRPr lang="en-US"/>
        </a:p>
      </dgm:t>
    </dgm:pt>
    <dgm:pt modelId="{F85F7160-69EF-48D4-880D-C41E56A0E0C3}">
      <dgm:prSet/>
      <dgm:spPr/>
      <dgm:t>
        <a:bodyPr/>
        <a:lstStyle/>
        <a:p>
          <a:r>
            <a:rPr lang="sk-SK" i="1"/>
            <a:t>Presné označenie dodávky, jej množstva, ceny za jednotku, sadzbu DPH</a:t>
          </a:r>
          <a:endParaRPr lang="en-US"/>
        </a:p>
      </dgm:t>
    </dgm:pt>
    <dgm:pt modelId="{32B9A500-E44F-4D33-974F-E5ED5C980251}" type="parTrans" cxnId="{25C3B16F-6F2E-4D29-BDBB-DE97DEEEABD5}">
      <dgm:prSet/>
      <dgm:spPr/>
      <dgm:t>
        <a:bodyPr/>
        <a:lstStyle/>
        <a:p>
          <a:endParaRPr lang="en-US"/>
        </a:p>
      </dgm:t>
    </dgm:pt>
    <dgm:pt modelId="{0A73679A-1498-48BB-A333-363A6CB12E3C}" type="sibTrans" cxnId="{25C3B16F-6F2E-4D29-BDBB-DE97DEEEABD5}">
      <dgm:prSet/>
      <dgm:spPr/>
      <dgm:t>
        <a:bodyPr/>
        <a:lstStyle/>
        <a:p>
          <a:endParaRPr lang="en-US"/>
        </a:p>
      </dgm:t>
    </dgm:pt>
    <dgm:pt modelId="{476701E5-C071-43CF-804C-A27C06EC64D1}" type="pres">
      <dgm:prSet presAssocID="{4D2774EB-5FAA-4EF0-BBA6-FCE9A4C8D53B}" presName="linear" presStyleCnt="0">
        <dgm:presLayoutVars>
          <dgm:animLvl val="lvl"/>
          <dgm:resizeHandles val="exact"/>
        </dgm:presLayoutVars>
      </dgm:prSet>
      <dgm:spPr/>
    </dgm:pt>
    <dgm:pt modelId="{74047A08-C9C6-4CDA-8C4A-8BFAAADAEF4E}" type="pres">
      <dgm:prSet presAssocID="{842A0DB3-9E1F-4C27-9AFF-ED4F3FCE7B4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79C49BB-58E7-4906-AE29-B8CCB0E8593E}" type="pres">
      <dgm:prSet presAssocID="{73941FF8-CB1D-49FF-8A18-528E3A39D6C6}" presName="spacer" presStyleCnt="0"/>
      <dgm:spPr/>
    </dgm:pt>
    <dgm:pt modelId="{882E4A86-B0C1-4288-BE4D-88BFA3A7A69F}" type="pres">
      <dgm:prSet presAssocID="{B4B1648F-F7AC-4E86-85A8-9AF9B1C75CF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B9DCD01-D2EC-48D7-B8FF-38ACAA4CFFF1}" type="pres">
      <dgm:prSet presAssocID="{7CAB7357-B7E1-477C-ACE3-8DF3EF600C3A}" presName="spacer" presStyleCnt="0"/>
      <dgm:spPr/>
    </dgm:pt>
    <dgm:pt modelId="{97704F15-45F1-47FA-A7B7-B139DC9FBDCB}" type="pres">
      <dgm:prSet presAssocID="{6C9DB81C-FCB1-4997-8151-BB148DAAC2C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3BDF9D5-6DF5-4741-ADA2-C7A75A7F7807}" type="pres">
      <dgm:prSet presAssocID="{B3117957-CC38-4D63-89FA-50479AF82CAB}" presName="spacer" presStyleCnt="0"/>
      <dgm:spPr/>
    </dgm:pt>
    <dgm:pt modelId="{9B73AF64-8164-4CC5-8DCE-A0313A90F5FD}" type="pres">
      <dgm:prSet presAssocID="{7D535218-EDCA-47A4-A9EE-418EBBAA8F4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FE0509E-0DB4-407D-8EAC-24718AF07CE7}" type="pres">
      <dgm:prSet presAssocID="{BD94CF5D-3264-4FD6-8DBC-D531B99CAADA}" presName="spacer" presStyleCnt="0"/>
      <dgm:spPr/>
    </dgm:pt>
    <dgm:pt modelId="{41CE220E-40CC-452A-B70D-0AE199D4FA51}" type="pres">
      <dgm:prSet presAssocID="{465FD0AE-30F3-4008-8AF0-001A4CB0FAD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5F43491-5EEC-4102-80B3-EDEE2271C041}" type="pres">
      <dgm:prSet presAssocID="{B5E144D1-685C-4E03-98F5-CA8B6358D4A0}" presName="spacer" presStyleCnt="0"/>
      <dgm:spPr/>
    </dgm:pt>
    <dgm:pt modelId="{A0F0A93D-E988-40A6-ACB2-78B0F86C8B49}" type="pres">
      <dgm:prSet presAssocID="{F85F7160-69EF-48D4-880D-C41E56A0E0C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C600301-EEF3-4B66-AE7D-E8D3EAFB8101}" srcId="{4D2774EB-5FAA-4EF0-BBA6-FCE9A4C8D53B}" destId="{7D535218-EDCA-47A4-A9EE-418EBBAA8F45}" srcOrd="3" destOrd="0" parTransId="{CE6CBD15-F4DD-4CCB-A20C-408F7721A996}" sibTransId="{BD94CF5D-3264-4FD6-8DBC-D531B99CAADA}"/>
    <dgm:cxn modelId="{1A29FC06-8C58-40BA-B062-5E4CA7CD11BA}" srcId="{4D2774EB-5FAA-4EF0-BBA6-FCE9A4C8D53B}" destId="{6C9DB81C-FCB1-4997-8151-BB148DAAC2C1}" srcOrd="2" destOrd="0" parTransId="{79DAC079-294A-4453-AFBC-F02169F1004B}" sibTransId="{B3117957-CC38-4D63-89FA-50479AF82CAB}"/>
    <dgm:cxn modelId="{3BA6CF07-4302-4EEB-9A44-1135EED6593B}" type="presOf" srcId="{4D2774EB-5FAA-4EF0-BBA6-FCE9A4C8D53B}" destId="{476701E5-C071-43CF-804C-A27C06EC64D1}" srcOrd="0" destOrd="0" presId="urn:microsoft.com/office/officeart/2005/8/layout/vList2"/>
    <dgm:cxn modelId="{84A0BD36-F856-4DAA-B5A4-4D2874D3EDE0}" type="presOf" srcId="{7D535218-EDCA-47A4-A9EE-418EBBAA8F45}" destId="{9B73AF64-8164-4CC5-8DCE-A0313A90F5FD}" srcOrd="0" destOrd="0" presId="urn:microsoft.com/office/officeart/2005/8/layout/vList2"/>
    <dgm:cxn modelId="{C08BC642-AEA7-4B4C-9381-94BA5DA9D604}" srcId="{4D2774EB-5FAA-4EF0-BBA6-FCE9A4C8D53B}" destId="{B4B1648F-F7AC-4E86-85A8-9AF9B1C75CF4}" srcOrd="1" destOrd="0" parTransId="{6E81DEA6-6024-4DCF-ADEE-B3A04F1BF14B}" sibTransId="{7CAB7357-B7E1-477C-ACE3-8DF3EF600C3A}"/>
    <dgm:cxn modelId="{84296F64-3843-454F-B49B-C08ACCBA79FB}" srcId="{4D2774EB-5FAA-4EF0-BBA6-FCE9A4C8D53B}" destId="{842A0DB3-9E1F-4C27-9AFF-ED4F3FCE7B4D}" srcOrd="0" destOrd="0" parTransId="{2278D927-5852-4D47-89BA-21BD18185A20}" sibTransId="{73941FF8-CB1D-49FF-8A18-528E3A39D6C6}"/>
    <dgm:cxn modelId="{25C3B16F-6F2E-4D29-BDBB-DE97DEEEABD5}" srcId="{4D2774EB-5FAA-4EF0-BBA6-FCE9A4C8D53B}" destId="{F85F7160-69EF-48D4-880D-C41E56A0E0C3}" srcOrd="5" destOrd="0" parTransId="{32B9A500-E44F-4D33-974F-E5ED5C980251}" sibTransId="{0A73679A-1498-48BB-A333-363A6CB12E3C}"/>
    <dgm:cxn modelId="{1965AB71-FAD9-4E8A-B240-E130C414F43C}" type="presOf" srcId="{842A0DB3-9E1F-4C27-9AFF-ED4F3FCE7B4D}" destId="{74047A08-C9C6-4CDA-8C4A-8BFAAADAEF4E}" srcOrd="0" destOrd="0" presId="urn:microsoft.com/office/officeart/2005/8/layout/vList2"/>
    <dgm:cxn modelId="{EDA7FDA0-5A87-4DE3-9EFA-C5DDABFB93E9}" type="presOf" srcId="{B4B1648F-F7AC-4E86-85A8-9AF9B1C75CF4}" destId="{882E4A86-B0C1-4288-BE4D-88BFA3A7A69F}" srcOrd="0" destOrd="0" presId="urn:microsoft.com/office/officeart/2005/8/layout/vList2"/>
    <dgm:cxn modelId="{103E67B7-4B85-4D8D-9912-AF1B6B9C7455}" type="presOf" srcId="{F85F7160-69EF-48D4-880D-C41E56A0E0C3}" destId="{A0F0A93D-E988-40A6-ACB2-78B0F86C8B49}" srcOrd="0" destOrd="0" presId="urn:microsoft.com/office/officeart/2005/8/layout/vList2"/>
    <dgm:cxn modelId="{106C45CE-1A65-4283-9412-ECC43F5B190D}" type="presOf" srcId="{6C9DB81C-FCB1-4997-8151-BB148DAAC2C1}" destId="{97704F15-45F1-47FA-A7B7-B139DC9FBDCB}" srcOrd="0" destOrd="0" presId="urn:microsoft.com/office/officeart/2005/8/layout/vList2"/>
    <dgm:cxn modelId="{883A51EE-474F-446B-B7B9-2DD62C808158}" type="presOf" srcId="{465FD0AE-30F3-4008-8AF0-001A4CB0FADC}" destId="{41CE220E-40CC-452A-B70D-0AE199D4FA51}" srcOrd="0" destOrd="0" presId="urn:microsoft.com/office/officeart/2005/8/layout/vList2"/>
    <dgm:cxn modelId="{E846BFFA-03F0-4AD6-84D6-8545102932C6}" srcId="{4D2774EB-5FAA-4EF0-BBA6-FCE9A4C8D53B}" destId="{465FD0AE-30F3-4008-8AF0-001A4CB0FADC}" srcOrd="4" destOrd="0" parTransId="{ADA67B22-4A57-43D8-855E-9DB1691F4ED5}" sibTransId="{B5E144D1-685C-4E03-98F5-CA8B6358D4A0}"/>
    <dgm:cxn modelId="{962C1576-A09B-469A-BF18-1B393AAC5F1C}" type="presParOf" srcId="{476701E5-C071-43CF-804C-A27C06EC64D1}" destId="{74047A08-C9C6-4CDA-8C4A-8BFAAADAEF4E}" srcOrd="0" destOrd="0" presId="urn:microsoft.com/office/officeart/2005/8/layout/vList2"/>
    <dgm:cxn modelId="{F8B2BD3E-F07F-4A78-8910-656495F556CA}" type="presParOf" srcId="{476701E5-C071-43CF-804C-A27C06EC64D1}" destId="{479C49BB-58E7-4906-AE29-B8CCB0E8593E}" srcOrd="1" destOrd="0" presId="urn:microsoft.com/office/officeart/2005/8/layout/vList2"/>
    <dgm:cxn modelId="{A55BF282-3EB0-400F-BDD9-6D8BAE7DC7F6}" type="presParOf" srcId="{476701E5-C071-43CF-804C-A27C06EC64D1}" destId="{882E4A86-B0C1-4288-BE4D-88BFA3A7A69F}" srcOrd="2" destOrd="0" presId="urn:microsoft.com/office/officeart/2005/8/layout/vList2"/>
    <dgm:cxn modelId="{EA5C8FEF-0487-4357-AC80-67B79FEBEE9B}" type="presParOf" srcId="{476701E5-C071-43CF-804C-A27C06EC64D1}" destId="{9B9DCD01-D2EC-48D7-B8FF-38ACAA4CFFF1}" srcOrd="3" destOrd="0" presId="urn:microsoft.com/office/officeart/2005/8/layout/vList2"/>
    <dgm:cxn modelId="{5F2CCC8C-C90D-4BC1-BB2D-52F70B640F7A}" type="presParOf" srcId="{476701E5-C071-43CF-804C-A27C06EC64D1}" destId="{97704F15-45F1-47FA-A7B7-B139DC9FBDCB}" srcOrd="4" destOrd="0" presId="urn:microsoft.com/office/officeart/2005/8/layout/vList2"/>
    <dgm:cxn modelId="{5F7A0737-EC77-4DD5-9ECC-1DD2044C94AE}" type="presParOf" srcId="{476701E5-C071-43CF-804C-A27C06EC64D1}" destId="{53BDF9D5-6DF5-4741-ADA2-C7A75A7F7807}" srcOrd="5" destOrd="0" presId="urn:microsoft.com/office/officeart/2005/8/layout/vList2"/>
    <dgm:cxn modelId="{96AE0658-8C54-44C6-B907-0A813A828B97}" type="presParOf" srcId="{476701E5-C071-43CF-804C-A27C06EC64D1}" destId="{9B73AF64-8164-4CC5-8DCE-A0313A90F5FD}" srcOrd="6" destOrd="0" presId="urn:microsoft.com/office/officeart/2005/8/layout/vList2"/>
    <dgm:cxn modelId="{3E32A2E4-1A26-467C-A46A-887573E5E80E}" type="presParOf" srcId="{476701E5-C071-43CF-804C-A27C06EC64D1}" destId="{3FE0509E-0DB4-407D-8EAC-24718AF07CE7}" srcOrd="7" destOrd="0" presId="urn:microsoft.com/office/officeart/2005/8/layout/vList2"/>
    <dgm:cxn modelId="{BCC85020-6361-4E65-8263-C1E5BDCA8E8F}" type="presParOf" srcId="{476701E5-C071-43CF-804C-A27C06EC64D1}" destId="{41CE220E-40CC-452A-B70D-0AE199D4FA51}" srcOrd="8" destOrd="0" presId="urn:microsoft.com/office/officeart/2005/8/layout/vList2"/>
    <dgm:cxn modelId="{37F3D705-EEE4-4CF1-A545-00110EB51E47}" type="presParOf" srcId="{476701E5-C071-43CF-804C-A27C06EC64D1}" destId="{75F43491-5EEC-4102-80B3-EDEE2271C041}" srcOrd="9" destOrd="0" presId="urn:microsoft.com/office/officeart/2005/8/layout/vList2"/>
    <dgm:cxn modelId="{3B2500CA-C78E-4106-A3EB-B40760FC613E}" type="presParOf" srcId="{476701E5-C071-43CF-804C-A27C06EC64D1}" destId="{A0F0A93D-E988-40A6-ACB2-78B0F86C8B4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B18856-3E41-4229-B2B8-ADE1E76D488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0A0D75B-202F-418D-BD27-16577DFF3685}">
      <dgm:prSet/>
      <dgm:spPr/>
      <dgm:t>
        <a:bodyPr/>
        <a:lstStyle/>
        <a:p>
          <a:r>
            <a:rPr lang="sk-SK"/>
            <a:t>Kupujúci upozorňuje predávajúceho na chyby </a:t>
          </a:r>
          <a:endParaRPr lang="en-US"/>
        </a:p>
      </dgm:t>
    </dgm:pt>
    <dgm:pt modelId="{F8AB5D1F-7F37-4173-AEFB-338A19E3EB99}" type="parTrans" cxnId="{74CB16B1-4FBF-4D7E-9797-C6EF1CC369EB}">
      <dgm:prSet/>
      <dgm:spPr/>
      <dgm:t>
        <a:bodyPr/>
        <a:lstStyle/>
        <a:p>
          <a:endParaRPr lang="en-US"/>
        </a:p>
      </dgm:t>
    </dgm:pt>
    <dgm:pt modelId="{3BE42B9E-BD2F-4207-B3B3-318A7DB0B3BF}" type="sibTrans" cxnId="{74CB16B1-4FBF-4D7E-9797-C6EF1CC369EB}">
      <dgm:prSet/>
      <dgm:spPr/>
      <dgm:t>
        <a:bodyPr/>
        <a:lstStyle/>
        <a:p>
          <a:endParaRPr lang="en-US"/>
        </a:p>
      </dgm:t>
    </dgm:pt>
    <dgm:pt modelId="{CD531594-5A60-4A4B-809B-F6B59AF7F44B}">
      <dgm:prSet/>
      <dgm:spPr/>
      <dgm:t>
        <a:bodyPr/>
        <a:lstStyle/>
        <a:p>
          <a:r>
            <a:rPr lang="sk-SK"/>
            <a:t>v dodanom tovare alebo v službe.</a:t>
          </a:r>
          <a:endParaRPr lang="en-US"/>
        </a:p>
      </dgm:t>
    </dgm:pt>
    <dgm:pt modelId="{DAA88624-FB9F-4A2E-B533-7C4B1F86B259}" type="parTrans" cxnId="{C782939A-CD9F-461B-8D0F-189E392110C6}">
      <dgm:prSet/>
      <dgm:spPr/>
      <dgm:t>
        <a:bodyPr/>
        <a:lstStyle/>
        <a:p>
          <a:endParaRPr lang="en-US"/>
        </a:p>
      </dgm:t>
    </dgm:pt>
    <dgm:pt modelId="{046EC14D-890C-402A-8A27-5862BF1675A1}" type="sibTrans" cxnId="{C782939A-CD9F-461B-8D0F-189E392110C6}">
      <dgm:prSet/>
      <dgm:spPr/>
      <dgm:t>
        <a:bodyPr/>
        <a:lstStyle/>
        <a:p>
          <a:endParaRPr lang="en-US"/>
        </a:p>
      </dgm:t>
    </dgm:pt>
    <dgm:pt modelId="{88C478DA-85A3-4DF0-BFB1-C00EF3AF7406}" type="pres">
      <dgm:prSet presAssocID="{8DB18856-3E41-4229-B2B8-ADE1E76D488F}" presName="linear" presStyleCnt="0">
        <dgm:presLayoutVars>
          <dgm:animLvl val="lvl"/>
          <dgm:resizeHandles val="exact"/>
        </dgm:presLayoutVars>
      </dgm:prSet>
      <dgm:spPr/>
    </dgm:pt>
    <dgm:pt modelId="{DFE1BE5E-FBDA-4B80-842A-0E9949DFA784}" type="pres">
      <dgm:prSet presAssocID="{50A0D75B-202F-418D-BD27-16577DFF36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D6CAE19-5D87-4ABD-959B-1C3512B9A909}" type="pres">
      <dgm:prSet presAssocID="{3BE42B9E-BD2F-4207-B3B3-318A7DB0B3BF}" presName="spacer" presStyleCnt="0"/>
      <dgm:spPr/>
    </dgm:pt>
    <dgm:pt modelId="{A6AA88AA-F24B-4521-BFBA-A479404EB0DF}" type="pres">
      <dgm:prSet presAssocID="{CD531594-5A60-4A4B-809B-F6B59AF7F44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8ACB074-9E12-424C-9BFE-B112ADACB319}" type="presOf" srcId="{8DB18856-3E41-4229-B2B8-ADE1E76D488F}" destId="{88C478DA-85A3-4DF0-BFB1-C00EF3AF7406}" srcOrd="0" destOrd="0" presId="urn:microsoft.com/office/officeart/2005/8/layout/vList2"/>
    <dgm:cxn modelId="{C782939A-CD9F-461B-8D0F-189E392110C6}" srcId="{8DB18856-3E41-4229-B2B8-ADE1E76D488F}" destId="{CD531594-5A60-4A4B-809B-F6B59AF7F44B}" srcOrd="1" destOrd="0" parTransId="{DAA88624-FB9F-4A2E-B533-7C4B1F86B259}" sibTransId="{046EC14D-890C-402A-8A27-5862BF1675A1}"/>
    <dgm:cxn modelId="{3B8A35B0-1663-43EF-B3A0-8F75CA7FCAE2}" type="presOf" srcId="{CD531594-5A60-4A4B-809B-F6B59AF7F44B}" destId="{A6AA88AA-F24B-4521-BFBA-A479404EB0DF}" srcOrd="0" destOrd="0" presId="urn:microsoft.com/office/officeart/2005/8/layout/vList2"/>
    <dgm:cxn modelId="{74CB16B1-4FBF-4D7E-9797-C6EF1CC369EB}" srcId="{8DB18856-3E41-4229-B2B8-ADE1E76D488F}" destId="{50A0D75B-202F-418D-BD27-16577DFF3685}" srcOrd="0" destOrd="0" parTransId="{F8AB5D1F-7F37-4173-AEFB-338A19E3EB99}" sibTransId="{3BE42B9E-BD2F-4207-B3B3-318A7DB0B3BF}"/>
    <dgm:cxn modelId="{BC27DFE5-A043-4B98-A4E6-44B494863C7F}" type="presOf" srcId="{50A0D75B-202F-418D-BD27-16577DFF3685}" destId="{DFE1BE5E-FBDA-4B80-842A-0E9949DFA784}" srcOrd="0" destOrd="0" presId="urn:microsoft.com/office/officeart/2005/8/layout/vList2"/>
    <dgm:cxn modelId="{528EC53A-8BF7-4085-A777-717FAD9B3F52}" type="presParOf" srcId="{88C478DA-85A3-4DF0-BFB1-C00EF3AF7406}" destId="{DFE1BE5E-FBDA-4B80-842A-0E9949DFA784}" srcOrd="0" destOrd="0" presId="urn:microsoft.com/office/officeart/2005/8/layout/vList2"/>
    <dgm:cxn modelId="{76AD56A0-DE4D-4967-B8A9-9F3DBF9583D0}" type="presParOf" srcId="{88C478DA-85A3-4DF0-BFB1-C00EF3AF7406}" destId="{7D6CAE19-5D87-4ABD-959B-1C3512B9A909}" srcOrd="1" destOrd="0" presId="urn:microsoft.com/office/officeart/2005/8/layout/vList2"/>
    <dgm:cxn modelId="{C16EF536-B54E-4FD3-A0BE-6B867B89E638}" type="presParOf" srcId="{88C478DA-85A3-4DF0-BFB1-C00EF3AF7406}" destId="{A6AA88AA-F24B-4521-BFBA-A479404EB0D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7469E-6F80-48C4-8524-BC101D55C066}">
      <dsp:nvSpPr>
        <dsp:cNvPr id="0" name=""/>
        <dsp:cNvSpPr/>
      </dsp:nvSpPr>
      <dsp:spPr>
        <a:xfrm>
          <a:off x="2159574" y="750545"/>
          <a:ext cx="4660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052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0184" y="793782"/>
        <a:ext cx="24832" cy="4966"/>
      </dsp:txXfrm>
    </dsp:sp>
    <dsp:sp modelId="{EE54B4C1-FCAE-4978-B209-4930D5E6F35C}">
      <dsp:nvSpPr>
        <dsp:cNvPr id="0" name=""/>
        <dsp:cNvSpPr/>
      </dsp:nvSpPr>
      <dsp:spPr>
        <a:xfrm>
          <a:off x="2015" y="148457"/>
          <a:ext cx="2159358" cy="1295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810" tIns="111067" rIns="105810" bIns="11106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/>
            <a:t>hromadne vytvorené / vytlačené</a:t>
          </a:r>
          <a:endParaRPr lang="en-US" sz="1600" kern="1200"/>
        </a:p>
      </dsp:txBody>
      <dsp:txXfrm>
        <a:off x="2015" y="148457"/>
        <a:ext cx="2159358" cy="1295615"/>
      </dsp:txXfrm>
    </dsp:sp>
    <dsp:sp modelId="{2F0F7768-A498-4B1F-B398-8337F67A9ECA}">
      <dsp:nvSpPr>
        <dsp:cNvPr id="0" name=""/>
        <dsp:cNvSpPr/>
      </dsp:nvSpPr>
      <dsp:spPr>
        <a:xfrm>
          <a:off x="4815586" y="750545"/>
          <a:ext cx="4660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052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36196" y="793782"/>
        <a:ext cx="24832" cy="4966"/>
      </dsp:txXfrm>
    </dsp:sp>
    <dsp:sp modelId="{A5C1333B-8E6A-41C9-819C-EADDF9AE8010}">
      <dsp:nvSpPr>
        <dsp:cNvPr id="0" name=""/>
        <dsp:cNvSpPr/>
      </dsp:nvSpPr>
      <dsp:spPr>
        <a:xfrm>
          <a:off x="2658027" y="148457"/>
          <a:ext cx="2159358" cy="1295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810" tIns="111067" rIns="105810" bIns="11106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/>
            <a:t>jednoduché vyplňovanie, výber možností, zaškrtávanie</a:t>
          </a:r>
          <a:endParaRPr lang="en-US" sz="1600" kern="1200"/>
        </a:p>
      </dsp:txBody>
      <dsp:txXfrm>
        <a:off x="2658027" y="148457"/>
        <a:ext cx="2159358" cy="1295615"/>
      </dsp:txXfrm>
    </dsp:sp>
    <dsp:sp modelId="{9932F18B-0D71-42B4-B1B6-2DC97AAA0A62}">
      <dsp:nvSpPr>
        <dsp:cNvPr id="0" name=""/>
        <dsp:cNvSpPr/>
      </dsp:nvSpPr>
      <dsp:spPr>
        <a:xfrm>
          <a:off x="7471597" y="750545"/>
          <a:ext cx="4660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052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92207" y="793782"/>
        <a:ext cx="24832" cy="4966"/>
      </dsp:txXfrm>
    </dsp:sp>
    <dsp:sp modelId="{94903005-10D3-4A15-BCF5-4AB976863380}">
      <dsp:nvSpPr>
        <dsp:cNvPr id="0" name=""/>
        <dsp:cNvSpPr/>
      </dsp:nvSpPr>
      <dsp:spPr>
        <a:xfrm>
          <a:off x="5314038" y="148457"/>
          <a:ext cx="2159358" cy="1295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810" tIns="111067" rIns="105810" bIns="11106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/>
            <a:t>pokyny na pomoc pri vyplňovaní</a:t>
          </a:r>
          <a:endParaRPr lang="en-US" sz="1600" kern="1200"/>
        </a:p>
      </dsp:txBody>
      <dsp:txXfrm>
        <a:off x="5314038" y="148457"/>
        <a:ext cx="2159358" cy="1295615"/>
      </dsp:txXfrm>
    </dsp:sp>
    <dsp:sp modelId="{9509BB17-D512-42D0-A7D1-30332FFBB549}">
      <dsp:nvSpPr>
        <dsp:cNvPr id="0" name=""/>
        <dsp:cNvSpPr/>
      </dsp:nvSpPr>
      <dsp:spPr>
        <a:xfrm>
          <a:off x="1081695" y="1442273"/>
          <a:ext cx="7968034" cy="466052"/>
        </a:xfrm>
        <a:custGeom>
          <a:avLst/>
          <a:gdLst/>
          <a:ahLst/>
          <a:cxnLst/>
          <a:rect l="0" t="0" r="0" b="0"/>
          <a:pathLst>
            <a:path>
              <a:moveTo>
                <a:pt x="7968034" y="0"/>
              </a:moveTo>
              <a:lnTo>
                <a:pt x="7968034" y="250126"/>
              </a:lnTo>
              <a:lnTo>
                <a:pt x="0" y="250126"/>
              </a:lnTo>
              <a:lnTo>
                <a:pt x="0" y="466052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66125" y="1672816"/>
        <a:ext cx="399174" cy="4966"/>
      </dsp:txXfrm>
    </dsp:sp>
    <dsp:sp modelId="{803FD199-C695-434C-9370-37761F53EF7D}">
      <dsp:nvSpPr>
        <dsp:cNvPr id="0" name=""/>
        <dsp:cNvSpPr/>
      </dsp:nvSpPr>
      <dsp:spPr>
        <a:xfrm>
          <a:off x="7970050" y="148457"/>
          <a:ext cx="2159358" cy="1295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810" tIns="111067" rIns="105810" bIns="11106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/>
            <a:t>prehľadnejšie odpovede, automatické spracovanie - optické rozpoznávanie</a:t>
          </a:r>
          <a:endParaRPr lang="en-US" sz="1600" kern="1200"/>
        </a:p>
      </dsp:txBody>
      <dsp:txXfrm>
        <a:off x="7970050" y="148457"/>
        <a:ext cx="2159358" cy="1295615"/>
      </dsp:txXfrm>
    </dsp:sp>
    <dsp:sp modelId="{208FD460-5FF5-4BE8-84AD-AA9A8A280784}">
      <dsp:nvSpPr>
        <dsp:cNvPr id="0" name=""/>
        <dsp:cNvSpPr/>
      </dsp:nvSpPr>
      <dsp:spPr>
        <a:xfrm>
          <a:off x="2159574" y="2542813"/>
          <a:ext cx="4660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052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0184" y="2586050"/>
        <a:ext cx="24832" cy="4966"/>
      </dsp:txXfrm>
    </dsp:sp>
    <dsp:sp modelId="{FC733659-4729-4D58-8EE1-C2D2684EED70}">
      <dsp:nvSpPr>
        <dsp:cNvPr id="0" name=""/>
        <dsp:cNvSpPr/>
      </dsp:nvSpPr>
      <dsp:spPr>
        <a:xfrm>
          <a:off x="2015" y="1940725"/>
          <a:ext cx="2159358" cy="1295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810" tIns="111067" rIns="105810" bIns="11106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/>
            <a:t>údaje sú písomné /v budúcnosti s možnosťou kontroly/</a:t>
          </a:r>
          <a:endParaRPr lang="en-US" sz="1600" kern="1200"/>
        </a:p>
      </dsp:txBody>
      <dsp:txXfrm>
        <a:off x="2015" y="1940725"/>
        <a:ext cx="2159358" cy="1295615"/>
      </dsp:txXfrm>
    </dsp:sp>
    <dsp:sp modelId="{83FD37D4-389D-45C5-A1D6-8528DC70D243}">
      <dsp:nvSpPr>
        <dsp:cNvPr id="0" name=""/>
        <dsp:cNvSpPr/>
      </dsp:nvSpPr>
      <dsp:spPr>
        <a:xfrm>
          <a:off x="4815586" y="2542813"/>
          <a:ext cx="4660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052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36196" y="2586050"/>
        <a:ext cx="24832" cy="4966"/>
      </dsp:txXfrm>
    </dsp:sp>
    <dsp:sp modelId="{B27FDDFB-FB8C-438F-8000-CFF1EA2604A3}">
      <dsp:nvSpPr>
        <dsp:cNvPr id="0" name=""/>
        <dsp:cNvSpPr/>
      </dsp:nvSpPr>
      <dsp:spPr>
        <a:xfrm>
          <a:off x="2658027" y="1940725"/>
          <a:ext cx="2159358" cy="1295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810" tIns="111067" rIns="105810" bIns="11106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/>
            <a:t>pole podpisu zodpovedného za správnosť údajov</a:t>
          </a:r>
          <a:endParaRPr lang="en-US" sz="1600" kern="1200"/>
        </a:p>
      </dsp:txBody>
      <dsp:txXfrm>
        <a:off x="2658027" y="1940725"/>
        <a:ext cx="2159358" cy="1295615"/>
      </dsp:txXfrm>
    </dsp:sp>
    <dsp:sp modelId="{6DD3664B-DB17-474C-9DAE-9ACFA00511C2}">
      <dsp:nvSpPr>
        <dsp:cNvPr id="0" name=""/>
        <dsp:cNvSpPr/>
      </dsp:nvSpPr>
      <dsp:spPr>
        <a:xfrm>
          <a:off x="5314038" y="1940725"/>
          <a:ext cx="2159358" cy="1295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810" tIns="111067" rIns="105810" bIns="11106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/>
            <a:t>znižovanie nákladov pri spracovaní počítačom</a:t>
          </a:r>
          <a:endParaRPr lang="en-US" sz="1600" kern="1200"/>
        </a:p>
      </dsp:txBody>
      <dsp:txXfrm>
        <a:off x="5314038" y="1940725"/>
        <a:ext cx="2159358" cy="1295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7A8FE-74C5-48A1-8425-DD35589D86BA}">
      <dsp:nvSpPr>
        <dsp:cNvPr id="0" name=""/>
        <dsp:cNvSpPr/>
      </dsp:nvSpPr>
      <dsp:spPr>
        <a:xfrm>
          <a:off x="0" y="307771"/>
          <a:ext cx="5741533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Kupujúci/odberateľ objednáva u predávajúceho/dodávateľa - výrobky, tovary alebo služby</a:t>
          </a:r>
          <a:endParaRPr lang="en-US" sz="1800" kern="1200"/>
        </a:p>
      </dsp:txBody>
      <dsp:txXfrm>
        <a:off x="34954" y="342725"/>
        <a:ext cx="5671625" cy="646132"/>
      </dsp:txXfrm>
    </dsp:sp>
    <dsp:sp modelId="{F5654FF7-98D4-4394-949A-926AC975F310}">
      <dsp:nvSpPr>
        <dsp:cNvPr id="0" name=""/>
        <dsp:cNvSpPr/>
      </dsp:nvSpPr>
      <dsp:spPr>
        <a:xfrm>
          <a:off x="0" y="1075651"/>
          <a:ext cx="5741533" cy="716040"/>
        </a:xfrm>
        <a:prstGeom prst="roundRect">
          <a:avLst/>
        </a:prstGeom>
        <a:solidFill>
          <a:schemeClr val="accent2">
            <a:hueOff val="-622030"/>
            <a:satOff val="-3291"/>
            <a:lumOff val="-1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i="1" kern="1200"/>
            <a:t>Formálne náležitosti objednávky:</a:t>
          </a:r>
          <a:endParaRPr lang="en-US" sz="1800" kern="1200"/>
        </a:p>
      </dsp:txBody>
      <dsp:txXfrm>
        <a:off x="34954" y="1110605"/>
        <a:ext cx="5671625" cy="646132"/>
      </dsp:txXfrm>
    </dsp:sp>
    <dsp:sp modelId="{D4C36181-6699-494E-943D-DE7EDB5D2236}">
      <dsp:nvSpPr>
        <dsp:cNvPr id="0" name=""/>
        <dsp:cNvSpPr/>
      </dsp:nvSpPr>
      <dsp:spPr>
        <a:xfrm>
          <a:off x="0" y="1843531"/>
          <a:ext cx="5741533" cy="716040"/>
        </a:xfrm>
        <a:prstGeom prst="roundRect">
          <a:avLst/>
        </a:prstGeom>
        <a:solidFill>
          <a:schemeClr val="accent2">
            <a:hueOff val="-1244059"/>
            <a:satOff val="-6581"/>
            <a:lumOff val="-2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i="1" kern="1200"/>
            <a:t>Identifikačné údaje</a:t>
          </a:r>
          <a:r>
            <a:rPr lang="sk-SK" sz="1800" b="1" i="1" kern="1200"/>
            <a:t> </a:t>
          </a:r>
          <a:r>
            <a:rPr lang="sk-SK" sz="1800" i="1" kern="1200"/>
            <a:t>kupujúceho</a:t>
          </a:r>
          <a:endParaRPr lang="en-US" sz="1800" kern="1200"/>
        </a:p>
      </dsp:txBody>
      <dsp:txXfrm>
        <a:off x="34954" y="1878485"/>
        <a:ext cx="5671625" cy="646132"/>
      </dsp:txXfrm>
    </dsp:sp>
    <dsp:sp modelId="{6A88708A-5579-4469-802E-DA464D2E805C}">
      <dsp:nvSpPr>
        <dsp:cNvPr id="0" name=""/>
        <dsp:cNvSpPr/>
      </dsp:nvSpPr>
      <dsp:spPr>
        <a:xfrm>
          <a:off x="0" y="2611411"/>
          <a:ext cx="5741533" cy="716040"/>
        </a:xfrm>
        <a:prstGeom prst="roundRect">
          <a:avLst/>
        </a:prstGeom>
        <a:solidFill>
          <a:schemeClr val="accent2">
            <a:hueOff val="-1866089"/>
            <a:satOff val="-9872"/>
            <a:lumOff val="-37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i="1" kern="1200"/>
            <a:t>Poradové číslo objednávky</a:t>
          </a:r>
          <a:endParaRPr lang="en-US" sz="1800" kern="1200"/>
        </a:p>
      </dsp:txBody>
      <dsp:txXfrm>
        <a:off x="34954" y="2646365"/>
        <a:ext cx="5671625" cy="646132"/>
      </dsp:txXfrm>
    </dsp:sp>
    <dsp:sp modelId="{2F397CCC-F475-4677-AC04-F51C775D3CEA}">
      <dsp:nvSpPr>
        <dsp:cNvPr id="0" name=""/>
        <dsp:cNvSpPr/>
      </dsp:nvSpPr>
      <dsp:spPr>
        <a:xfrm>
          <a:off x="0" y="3379291"/>
          <a:ext cx="5741533" cy="716040"/>
        </a:xfrm>
        <a:prstGeom prst="roundRect">
          <a:avLst/>
        </a:prstGeom>
        <a:solidFill>
          <a:schemeClr val="accent2">
            <a:hueOff val="-2488118"/>
            <a:satOff val="-13162"/>
            <a:lumOff val="-501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i="1" kern="1200"/>
            <a:t>Dátum</a:t>
          </a:r>
          <a:endParaRPr lang="en-US" sz="1800" kern="1200"/>
        </a:p>
      </dsp:txBody>
      <dsp:txXfrm>
        <a:off x="34954" y="3414245"/>
        <a:ext cx="5671625" cy="646132"/>
      </dsp:txXfrm>
    </dsp:sp>
    <dsp:sp modelId="{4B0574E9-E7D0-4662-9CF7-CC6DF926FD2B}">
      <dsp:nvSpPr>
        <dsp:cNvPr id="0" name=""/>
        <dsp:cNvSpPr/>
      </dsp:nvSpPr>
      <dsp:spPr>
        <a:xfrm>
          <a:off x="0" y="4147171"/>
          <a:ext cx="5741533" cy="716040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i="1" kern="1200"/>
            <a:t>Odtlačok pečiatky a vlastnoručný podpis zodpovedného zamestnanca</a:t>
          </a:r>
          <a:endParaRPr lang="en-US" sz="1800" kern="1200"/>
        </a:p>
      </dsp:txBody>
      <dsp:txXfrm>
        <a:off x="34954" y="4182125"/>
        <a:ext cx="5671625" cy="646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6B173-5475-4084-ABA3-0C4FEFAB9D1C}">
      <dsp:nvSpPr>
        <dsp:cNvPr id="0" name=""/>
        <dsp:cNvSpPr/>
      </dsp:nvSpPr>
      <dsp:spPr>
        <a:xfrm>
          <a:off x="0" y="2967797"/>
          <a:ext cx="5886291" cy="19471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i="1" kern="1200"/>
            <a:t>Formálne náležitosti dodacieho listu:</a:t>
          </a:r>
          <a:endParaRPr lang="en-US" sz="2800" kern="1200"/>
        </a:p>
      </dsp:txBody>
      <dsp:txXfrm>
        <a:off x="0" y="2967797"/>
        <a:ext cx="5886291" cy="1051486"/>
      </dsp:txXfrm>
    </dsp:sp>
    <dsp:sp modelId="{B51A1DD1-8E46-44CA-8178-6D6068F244DA}">
      <dsp:nvSpPr>
        <dsp:cNvPr id="0" name=""/>
        <dsp:cNvSpPr/>
      </dsp:nvSpPr>
      <dsp:spPr>
        <a:xfrm>
          <a:off x="718" y="3980339"/>
          <a:ext cx="1176970" cy="8957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i="1" kern="1200"/>
            <a:t>Číslo dodacieho listu</a:t>
          </a:r>
          <a:endParaRPr lang="en-US" sz="1500" kern="1200"/>
        </a:p>
      </dsp:txBody>
      <dsp:txXfrm>
        <a:off x="718" y="3980339"/>
        <a:ext cx="1176970" cy="895710"/>
      </dsp:txXfrm>
    </dsp:sp>
    <dsp:sp modelId="{A0C4D257-A0F4-4C08-94B9-109D26E991B5}">
      <dsp:nvSpPr>
        <dsp:cNvPr id="0" name=""/>
        <dsp:cNvSpPr/>
      </dsp:nvSpPr>
      <dsp:spPr>
        <a:xfrm>
          <a:off x="1177689" y="3980339"/>
          <a:ext cx="1176970" cy="895710"/>
        </a:xfrm>
        <a:prstGeom prst="rect">
          <a:avLst/>
        </a:prstGeom>
        <a:solidFill>
          <a:schemeClr val="accent2">
            <a:tint val="40000"/>
            <a:alpha val="90000"/>
            <a:hueOff val="-967840"/>
            <a:satOff val="-4783"/>
            <a:lumOff val="-48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967840"/>
              <a:satOff val="-4783"/>
              <a:lumOff val="-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i="1" kern="1200"/>
            <a:t>Dátum vystavenia</a:t>
          </a:r>
          <a:endParaRPr lang="en-US" sz="1500" kern="1200"/>
        </a:p>
      </dsp:txBody>
      <dsp:txXfrm>
        <a:off x="1177689" y="3980339"/>
        <a:ext cx="1176970" cy="895710"/>
      </dsp:txXfrm>
    </dsp:sp>
    <dsp:sp modelId="{3E8ECD88-02EC-4359-AA05-A9ADC2BFF10B}">
      <dsp:nvSpPr>
        <dsp:cNvPr id="0" name=""/>
        <dsp:cNvSpPr/>
      </dsp:nvSpPr>
      <dsp:spPr>
        <a:xfrm>
          <a:off x="2354660" y="3980339"/>
          <a:ext cx="1176970" cy="895710"/>
        </a:xfrm>
        <a:prstGeom prst="rect">
          <a:avLst/>
        </a:prstGeom>
        <a:solidFill>
          <a:schemeClr val="accent2">
            <a:tint val="40000"/>
            <a:alpha val="90000"/>
            <a:hueOff val="-1935681"/>
            <a:satOff val="-9566"/>
            <a:lumOff val="-96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935681"/>
              <a:satOff val="-9566"/>
              <a:lumOff val="-9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i="1" kern="1200"/>
            <a:t>Číslo objednávky, resp. kúpnej zmluvy</a:t>
          </a:r>
          <a:endParaRPr lang="en-US" sz="1500" kern="1200"/>
        </a:p>
      </dsp:txBody>
      <dsp:txXfrm>
        <a:off x="2354660" y="3980339"/>
        <a:ext cx="1176970" cy="895710"/>
      </dsp:txXfrm>
    </dsp:sp>
    <dsp:sp modelId="{D3820BEB-2F28-4EAF-B35F-B72B41FEDC1F}">
      <dsp:nvSpPr>
        <dsp:cNvPr id="0" name=""/>
        <dsp:cNvSpPr/>
      </dsp:nvSpPr>
      <dsp:spPr>
        <a:xfrm>
          <a:off x="3531630" y="3980339"/>
          <a:ext cx="1176970" cy="895710"/>
        </a:xfrm>
        <a:prstGeom prst="rect">
          <a:avLst/>
        </a:prstGeom>
        <a:solidFill>
          <a:schemeClr val="accent2">
            <a:tint val="40000"/>
            <a:alpha val="90000"/>
            <a:hueOff val="-2903521"/>
            <a:satOff val="-14349"/>
            <a:lumOff val="-144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903521"/>
              <a:satOff val="-14349"/>
              <a:lumOff val="-1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i="1" kern="1200"/>
            <a:t>Označenie zmluvných strán</a:t>
          </a:r>
          <a:endParaRPr lang="en-US" sz="1500" kern="1200"/>
        </a:p>
      </dsp:txBody>
      <dsp:txXfrm>
        <a:off x="3531630" y="3980339"/>
        <a:ext cx="1176970" cy="895710"/>
      </dsp:txXfrm>
    </dsp:sp>
    <dsp:sp modelId="{1CB5FFFC-6B65-41A5-B5C4-F7777767C7BA}">
      <dsp:nvSpPr>
        <dsp:cNvPr id="0" name=""/>
        <dsp:cNvSpPr/>
      </dsp:nvSpPr>
      <dsp:spPr>
        <a:xfrm>
          <a:off x="4708601" y="3980339"/>
          <a:ext cx="1176970" cy="895710"/>
        </a:xfrm>
        <a:prstGeom prst="rect">
          <a:avLst/>
        </a:prstGeom>
        <a:solidFill>
          <a:schemeClr val="accent2">
            <a:tint val="40000"/>
            <a:alpha val="90000"/>
            <a:hueOff val="-3871361"/>
            <a:satOff val="-19132"/>
            <a:lumOff val="-192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871361"/>
              <a:satOff val="-19132"/>
              <a:lumOff val="-19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i="1" kern="1200"/>
            <a:t>Presné označenie dodávky a jej množstva</a:t>
          </a:r>
          <a:endParaRPr lang="en-US" sz="1500" kern="1200"/>
        </a:p>
      </dsp:txBody>
      <dsp:txXfrm>
        <a:off x="4708601" y="3980339"/>
        <a:ext cx="1176970" cy="895710"/>
      </dsp:txXfrm>
    </dsp:sp>
    <dsp:sp modelId="{F3208138-19C7-4139-9AF2-BD5D0B1B8C80}">
      <dsp:nvSpPr>
        <dsp:cNvPr id="0" name=""/>
        <dsp:cNvSpPr/>
      </dsp:nvSpPr>
      <dsp:spPr>
        <a:xfrm rot="10800000">
          <a:off x="0" y="2217"/>
          <a:ext cx="5886291" cy="2994787"/>
        </a:xfrm>
        <a:prstGeom prst="upArrowCallou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/>
            <a:t>slúži na kontrolu úplnosti dodávky/zásielky pri jej odbere</a:t>
          </a:r>
          <a:endParaRPr lang="en-US" sz="2800" kern="1200"/>
        </a:p>
      </dsp:txBody>
      <dsp:txXfrm rot="10800000">
        <a:off x="0" y="2217"/>
        <a:ext cx="5886291" cy="19459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47A08-C9C6-4CDA-8C4A-8BFAAADAEF4E}">
      <dsp:nvSpPr>
        <dsp:cNvPr id="0" name=""/>
        <dsp:cNvSpPr/>
      </dsp:nvSpPr>
      <dsp:spPr>
        <a:xfrm>
          <a:off x="0" y="54691"/>
          <a:ext cx="5741533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Predávajúci/dodávateľ si uplatňuje právo na úhradu svojich pohľadávok voči kupujúcemu/odberateľovi.</a:t>
          </a:r>
          <a:endParaRPr lang="en-US" sz="2000" kern="1200"/>
        </a:p>
      </dsp:txBody>
      <dsp:txXfrm>
        <a:off x="38838" y="93529"/>
        <a:ext cx="5663857" cy="717924"/>
      </dsp:txXfrm>
    </dsp:sp>
    <dsp:sp modelId="{882E4A86-B0C1-4288-BE4D-88BFA3A7A69F}">
      <dsp:nvSpPr>
        <dsp:cNvPr id="0" name=""/>
        <dsp:cNvSpPr/>
      </dsp:nvSpPr>
      <dsp:spPr>
        <a:xfrm>
          <a:off x="0" y="907891"/>
          <a:ext cx="5741533" cy="795600"/>
        </a:xfrm>
        <a:prstGeom prst="roundRect">
          <a:avLst/>
        </a:prstGeom>
        <a:solidFill>
          <a:schemeClr val="accent2">
            <a:hueOff val="-622030"/>
            <a:satOff val="-3291"/>
            <a:lumOff val="-1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i="1" kern="1200"/>
            <a:t>Formálne náležitosti faktúry:</a:t>
          </a:r>
          <a:endParaRPr lang="en-US" sz="2000" kern="1200"/>
        </a:p>
      </dsp:txBody>
      <dsp:txXfrm>
        <a:off x="38838" y="946729"/>
        <a:ext cx="5663857" cy="717924"/>
      </dsp:txXfrm>
    </dsp:sp>
    <dsp:sp modelId="{97704F15-45F1-47FA-A7B7-B139DC9FBDCB}">
      <dsp:nvSpPr>
        <dsp:cNvPr id="0" name=""/>
        <dsp:cNvSpPr/>
      </dsp:nvSpPr>
      <dsp:spPr>
        <a:xfrm>
          <a:off x="0" y="1761091"/>
          <a:ext cx="5741533" cy="795600"/>
        </a:xfrm>
        <a:prstGeom prst="roundRect">
          <a:avLst/>
        </a:prstGeom>
        <a:solidFill>
          <a:schemeClr val="accent2">
            <a:hueOff val="-1244059"/>
            <a:satOff val="-6581"/>
            <a:lumOff val="-2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i="1" kern="1200"/>
            <a:t>Číslo faktúry, dátum jej vystavenia a splatnosti</a:t>
          </a:r>
          <a:endParaRPr lang="en-US" sz="2000" kern="1200"/>
        </a:p>
      </dsp:txBody>
      <dsp:txXfrm>
        <a:off x="38838" y="1799929"/>
        <a:ext cx="5663857" cy="717924"/>
      </dsp:txXfrm>
    </dsp:sp>
    <dsp:sp modelId="{9B73AF64-8164-4CC5-8DCE-A0313A90F5FD}">
      <dsp:nvSpPr>
        <dsp:cNvPr id="0" name=""/>
        <dsp:cNvSpPr/>
      </dsp:nvSpPr>
      <dsp:spPr>
        <a:xfrm>
          <a:off x="0" y="2614291"/>
          <a:ext cx="5741533" cy="795600"/>
        </a:xfrm>
        <a:prstGeom prst="roundRect">
          <a:avLst/>
        </a:prstGeom>
        <a:solidFill>
          <a:schemeClr val="accent2">
            <a:hueOff val="-1866089"/>
            <a:satOff val="-9872"/>
            <a:lumOff val="-37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i="1" kern="1200"/>
            <a:t>Číslo objednávky, resp. kúpnej zmluvy</a:t>
          </a:r>
          <a:endParaRPr lang="en-US" sz="2000" kern="1200"/>
        </a:p>
      </dsp:txBody>
      <dsp:txXfrm>
        <a:off x="38838" y="2653129"/>
        <a:ext cx="5663857" cy="717924"/>
      </dsp:txXfrm>
    </dsp:sp>
    <dsp:sp modelId="{41CE220E-40CC-452A-B70D-0AE199D4FA51}">
      <dsp:nvSpPr>
        <dsp:cNvPr id="0" name=""/>
        <dsp:cNvSpPr/>
      </dsp:nvSpPr>
      <dsp:spPr>
        <a:xfrm>
          <a:off x="0" y="3467491"/>
          <a:ext cx="5741533" cy="795600"/>
        </a:xfrm>
        <a:prstGeom prst="roundRect">
          <a:avLst/>
        </a:prstGeom>
        <a:solidFill>
          <a:schemeClr val="accent2">
            <a:hueOff val="-2488118"/>
            <a:satOff val="-13162"/>
            <a:lumOff val="-501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i="1" kern="1200"/>
            <a:t>Označenie zmluvných strán vrátane IČO a DIČ, bankové spojenie dodávateľa</a:t>
          </a:r>
          <a:endParaRPr lang="en-US" sz="2000" kern="1200"/>
        </a:p>
      </dsp:txBody>
      <dsp:txXfrm>
        <a:off x="38838" y="3506329"/>
        <a:ext cx="5663857" cy="717924"/>
      </dsp:txXfrm>
    </dsp:sp>
    <dsp:sp modelId="{A0F0A93D-E988-40A6-ACB2-78B0F86C8B49}">
      <dsp:nvSpPr>
        <dsp:cNvPr id="0" name=""/>
        <dsp:cNvSpPr/>
      </dsp:nvSpPr>
      <dsp:spPr>
        <a:xfrm>
          <a:off x="0" y="4320691"/>
          <a:ext cx="5741533" cy="795600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i="1" kern="1200"/>
            <a:t>Presné označenie dodávky, jej množstva, ceny za jednotku, sadzbu DPH</a:t>
          </a:r>
          <a:endParaRPr lang="en-US" sz="2000" kern="1200"/>
        </a:p>
      </dsp:txBody>
      <dsp:txXfrm>
        <a:off x="38838" y="4359529"/>
        <a:ext cx="5663857" cy="7179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1BE5E-FBDA-4B80-842A-0E9949DFA784}">
      <dsp:nvSpPr>
        <dsp:cNvPr id="0" name=""/>
        <dsp:cNvSpPr/>
      </dsp:nvSpPr>
      <dsp:spPr>
        <a:xfrm>
          <a:off x="0" y="686145"/>
          <a:ext cx="5886291" cy="1710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300" kern="1200"/>
            <a:t>Kupujúci upozorňuje predávajúceho na chyby </a:t>
          </a:r>
          <a:endParaRPr lang="en-US" sz="4300" kern="1200"/>
        </a:p>
      </dsp:txBody>
      <dsp:txXfrm>
        <a:off x="83502" y="769647"/>
        <a:ext cx="5719287" cy="1543536"/>
      </dsp:txXfrm>
    </dsp:sp>
    <dsp:sp modelId="{A6AA88AA-F24B-4521-BFBA-A479404EB0DF}">
      <dsp:nvSpPr>
        <dsp:cNvPr id="0" name=""/>
        <dsp:cNvSpPr/>
      </dsp:nvSpPr>
      <dsp:spPr>
        <a:xfrm>
          <a:off x="0" y="2520525"/>
          <a:ext cx="5886291" cy="1710540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300" kern="1200"/>
            <a:t>v dodanom tovare alebo v službe.</a:t>
          </a:r>
          <a:endParaRPr lang="en-US" sz="4300" kern="1200"/>
        </a:p>
      </dsp:txBody>
      <dsp:txXfrm>
        <a:off x="83502" y="2604027"/>
        <a:ext cx="5719287" cy="1543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5D283-5C52-44E3-BC87-8A04E2BEA224}" type="datetimeFigureOut">
              <a:rPr lang="sk-SK" smtClean="0"/>
              <a:t>24. 6. 2022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47722-17D8-4FFB-9E68-175B48CF26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967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47722-17D8-4FFB-9E68-175B48CF2641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98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80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7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2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87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35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2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6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2138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4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1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2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2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6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8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9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56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86800" cy="1325563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>
                <a:latin typeface="Times New Roman"/>
                <a:cs typeface="Times New Roman"/>
              </a:rPr>
              <a:t>Prioritná os: Vzdelávanie</a:t>
            </a:r>
          </a:p>
          <a:p>
            <a:r>
              <a:rPr lang="sk-SK" sz="2000" dirty="0">
                <a:latin typeface="Times New Roman"/>
                <a:cs typeface="Times New Roman"/>
              </a:rPr>
              <a:t>Špecifický cieľ: 1.2.1 Zvýšiť kvalitu odborného vzdelávania a prípravy reflektujúc potreby trhu práce</a:t>
            </a:r>
          </a:p>
          <a:p>
            <a:r>
              <a:rPr lang="sk-SK" sz="2000" dirty="0">
                <a:latin typeface="Times New Roman"/>
                <a:cs typeface="Times New Roman"/>
              </a:rPr>
              <a:t>Prijímateľ: Stredná odborná škola drevárska a stavebná Krásno nad Kysucou</a:t>
            </a:r>
          </a:p>
          <a:p>
            <a:r>
              <a:rPr lang="sk-SK" sz="2000" dirty="0">
                <a:latin typeface="Times New Roman"/>
                <a:cs typeface="Times New Roman"/>
              </a:rPr>
              <a:t>Názov projektu: Zvyšovanie kľúčových kompetencií žiakov v Strednej odbornej škole drevárskej a stavebnej v Krásne nad Kysucou s ohľadom na moderné technológie a potreby trhu práce</a:t>
            </a:r>
          </a:p>
          <a:p>
            <a:r>
              <a:rPr lang="sk-SK" sz="2000" dirty="0">
                <a:latin typeface="Times New Roman"/>
                <a:cs typeface="Times New Roman"/>
              </a:rPr>
              <a:t>Kód projektu  ITMS2014+: NFP312010AGX2</a:t>
            </a:r>
          </a:p>
          <a:p>
            <a:r>
              <a:rPr lang="sk-SK" sz="2000" dirty="0">
                <a:latin typeface="Times New Roman"/>
                <a:cs typeface="Times New Roman"/>
              </a:rPr>
              <a:t>Názov pedagogického klubu: Administratívny štýl v praxi</a:t>
            </a:r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8686800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76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60B12850-D8CE-F9EB-7CC1-98F7E0C36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" y="459658"/>
            <a:ext cx="5938683" cy="5938683"/>
          </a:xfrm>
          <a:prstGeom prst="rect">
            <a:avLst/>
          </a:prstGeom>
        </p:spPr>
      </p:pic>
      <p:pic>
        <p:nvPicPr>
          <p:cNvPr id="5" name="Obrázok 4" descr="Obrázok, na ktorom je stôl&#10;&#10;Automaticky generovaný popis">
            <a:extLst>
              <a:ext uri="{FF2B5EF4-FFF2-40B4-BE49-F238E27FC236}">
                <a16:creationId xmlns:a16="http://schemas.microsoft.com/office/drawing/2014/main" id="{D86A9829-8DFF-0173-B259-7929A99C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03" y="511276"/>
            <a:ext cx="4125862" cy="583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4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B38E652-137B-C9E4-9382-274E35E9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sk-SK" b="1" i="1">
                <a:solidFill>
                  <a:srgbClr val="FFFFFF"/>
                </a:solidFill>
              </a:rPr>
              <a:t>Tlačivá  </a:t>
            </a:r>
            <a:r>
              <a:rPr lang="sk-SK" i="1">
                <a:solidFill>
                  <a:srgbClr val="FFFFFF"/>
                </a:solidFill>
              </a:rPr>
              <a:t>k  reklamácii</a:t>
            </a:r>
            <a:endParaRPr lang="sk-SK" b="1" i="1">
              <a:solidFill>
                <a:srgbClr val="FFFFFF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Zástupný objekt pre obsah 2">
            <a:extLst>
              <a:ext uri="{FF2B5EF4-FFF2-40B4-BE49-F238E27FC236}">
                <a16:creationId xmlns:a16="http://schemas.microsoft.com/office/drawing/2014/main" id="{15C8E96A-F263-D32B-E45C-D4D7A8BC8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300895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5846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klamačný formulár | Úradné žiadosti | ipdf.sk">
            <a:extLst>
              <a:ext uri="{FF2B5EF4-FFF2-40B4-BE49-F238E27FC236}">
                <a16:creationId xmlns:a16="http://schemas.microsoft.com/office/drawing/2014/main" id="{1C5A4AD6-D812-F8E6-FAD0-153DA51C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3" y="561852"/>
            <a:ext cx="4864665" cy="589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 descr="Obrázok, na ktorom je stôl&#10;&#10;Automaticky generovaný popis">
            <a:extLst>
              <a:ext uri="{FF2B5EF4-FFF2-40B4-BE49-F238E27FC236}">
                <a16:creationId xmlns:a16="http://schemas.microsoft.com/office/drawing/2014/main" id="{5A24A101-87CA-E6ED-98E0-B893F364F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23" y="554477"/>
            <a:ext cx="5132439" cy="58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82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1D1F8-CC7F-426C-BF4D-4692FD49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Úlohy: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DE458C-AD8E-44ED-BEEC-DE6A460AA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Vypísať dané tlačivá!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Ďakujem za pozornosť a teším sa na ďalšiu spoluprácu</a:t>
            </a:r>
          </a:p>
          <a:p>
            <a:pPr marL="0" indent="0">
              <a:buNone/>
            </a:pPr>
            <a:r>
              <a:rPr lang="sk-SK" dirty="0"/>
              <a:t>Vypracovala: </a:t>
            </a:r>
            <a:r>
              <a:rPr lang="sk-SK" b="1" dirty="0"/>
              <a:t>Ing. Renáta Grapová</a:t>
            </a:r>
          </a:p>
        </p:txBody>
      </p:sp>
    </p:spTree>
    <p:extLst>
      <p:ext uri="{BB962C8B-B14F-4D97-AF65-F5344CB8AC3E}">
        <p14:creationId xmlns:p14="http://schemas.microsoft.com/office/powerpoint/2010/main" val="76474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F7B15-DB57-961D-E4AE-CEED73A5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Tlačivo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C0F742-F000-24E5-4586-05783F2B4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b="1" dirty="0">
              <a:latin typeface="Arial"/>
              <a:cs typeface="Arial"/>
            </a:endParaRPr>
          </a:p>
          <a:p>
            <a:pPr>
              <a:buClr>
                <a:srgbClr val="FFFFFF"/>
              </a:buClr>
            </a:pPr>
            <a:r>
              <a:rPr lang="sk-SK" sz="2000" b="1" dirty="0">
                <a:latin typeface="Arial"/>
                <a:cs typeface="Arial"/>
              </a:rPr>
              <a:t>list papiera - listinný dokument</a:t>
            </a:r>
            <a:r>
              <a:rPr lang="sk-SK" sz="2000" dirty="0">
                <a:latin typeface="Arial"/>
                <a:cs typeface="Arial"/>
              </a:rPr>
              <a:t>, v ktorom je </a:t>
            </a:r>
            <a:r>
              <a:rPr lang="sk-SK" sz="2000" b="1" i="1" dirty="0">
                <a:latin typeface="Arial"/>
                <a:cs typeface="Arial"/>
              </a:rPr>
              <a:t>predtlačený text</a:t>
            </a:r>
            <a:r>
              <a:rPr lang="sk-SK" sz="2000" dirty="0">
                <a:latin typeface="Arial"/>
                <a:cs typeface="Arial"/>
              </a:rPr>
              <a:t> a ďalšie </a:t>
            </a:r>
            <a:r>
              <a:rPr lang="sk-SK" sz="2000" b="1" i="1" dirty="0">
                <a:latin typeface="Arial"/>
                <a:cs typeface="Arial"/>
              </a:rPr>
              <a:t>pomocné grafické údaje</a:t>
            </a:r>
            <a:r>
              <a:rPr lang="sk-SK" sz="2000" dirty="0">
                <a:latin typeface="Arial"/>
                <a:cs typeface="Arial"/>
              </a:rPr>
              <a:t> /rámčeky, kolónky/ pre písomné vyplnenie rôznych údajov</a:t>
            </a:r>
            <a:endParaRPr lang="sk-SK" sz="2000">
              <a:cs typeface="Calibri"/>
            </a:endParaRPr>
          </a:p>
          <a:p>
            <a:pPr>
              <a:buClr>
                <a:srgbClr val="FFFFFF"/>
              </a:buClr>
            </a:pPr>
            <a:endParaRPr lang="sk-SK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sk-SK" sz="2000" b="1" i="1" dirty="0">
                <a:latin typeface="Arial"/>
                <a:cs typeface="Arial"/>
              </a:rPr>
              <a:t>V súčasnosti sú tlačivá vytvorené tak</a:t>
            </a:r>
            <a:r>
              <a:rPr lang="sk-SK" sz="2000" dirty="0">
                <a:latin typeface="Arial"/>
                <a:cs typeface="Arial"/>
              </a:rPr>
              <a:t>, </a:t>
            </a:r>
          </a:p>
          <a:p>
            <a:r>
              <a:rPr lang="sk-SK" sz="2000" dirty="0">
                <a:latin typeface="Arial"/>
                <a:cs typeface="Arial"/>
              </a:rPr>
              <a:t>aby ich bolo možné skenovať /elektronicky snímať/</a:t>
            </a:r>
            <a:endParaRPr lang="sk-SK" sz="2000">
              <a:cs typeface="Calibri"/>
            </a:endParaRPr>
          </a:p>
          <a:p>
            <a:r>
              <a:rPr lang="sk-SK" sz="2000" dirty="0">
                <a:latin typeface="Arial"/>
                <a:cs typeface="Arial"/>
              </a:rPr>
              <a:t>načítavať zapísané údaje priamo do počítača</a:t>
            </a:r>
          </a:p>
          <a:p>
            <a:r>
              <a:rPr lang="sk-SK" sz="2000" dirty="0">
                <a:latin typeface="Arial"/>
                <a:cs typeface="Arial"/>
              </a:rPr>
              <a:t>s použitím čiarového kódu</a:t>
            </a:r>
          </a:p>
          <a:p>
            <a:endParaRPr lang="sk-SK" dirty="0">
              <a:latin typeface="Arial"/>
              <a:cs typeface="Arial"/>
            </a:endParaRPr>
          </a:p>
          <a:p>
            <a:endParaRPr lang="sk-SK" dirty="0">
              <a:latin typeface="Arial"/>
              <a:cs typeface="Arial"/>
            </a:endParaRPr>
          </a:p>
          <a:p>
            <a:endParaRPr lang="sk-SK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79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F2A447-E313-A1CC-B18E-DD8CD0A8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sk-SK" b="1" dirty="0"/>
              <a:t>Výhody tlačiva</a:t>
            </a:r>
            <a:endParaRPr lang="sk-SK" dirty="0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416DFA9A-BE5B-1413-3021-44D82DDC31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443489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088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C1709A45-C6F3-4CEE-AA0F-887FAC5CA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B405DA-DAD6-433A-E423-307525FC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33400"/>
            <a:ext cx="10820400" cy="1177092"/>
          </a:xfrm>
        </p:spPr>
        <p:txBody>
          <a:bodyPr anchor="b">
            <a:normAutofit/>
          </a:bodyPr>
          <a:lstStyle/>
          <a:p>
            <a:pPr algn="ctr"/>
            <a:r>
              <a:rPr lang="sk-SK" sz="4400" b="1" dirty="0"/>
              <a:t>VYBRANÉ Druhy tlačív</a:t>
            </a:r>
            <a:endParaRPr lang="sk-SK" sz="4400" dirty="0"/>
          </a:p>
        </p:txBody>
      </p:sp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26E963D7-0A73-484A-B8A2-DDBFEA12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1850077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objekt pre obsah 14">
            <a:extLst>
              <a:ext uri="{FF2B5EF4-FFF2-40B4-BE49-F238E27FC236}">
                <a16:creationId xmlns:a16="http://schemas.microsoft.com/office/drawing/2014/main" id="{029A93FB-A91F-6E07-877A-AD4E9D861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43892"/>
            <a:ext cx="10820400" cy="3547308"/>
          </a:xfrm>
        </p:spPr>
        <p:txBody>
          <a:bodyPr anchor="t">
            <a:normAutofit/>
          </a:bodyPr>
          <a:lstStyle/>
          <a:p>
            <a:endParaRPr lang="sk-SK" sz="2000" b="1" i="1" dirty="0">
              <a:latin typeface="Arial"/>
              <a:cs typeface="Arial"/>
            </a:endParaRPr>
          </a:p>
          <a:p>
            <a:r>
              <a:rPr lang="sk-SK" sz="3200" b="1" i="1" dirty="0">
                <a:latin typeface="Arial"/>
                <a:cs typeface="Arial"/>
              </a:rPr>
              <a:t>Objednávka</a:t>
            </a:r>
            <a:endParaRPr lang="sk-SK" sz="3200" dirty="0">
              <a:latin typeface="Arial"/>
              <a:cs typeface="Arial"/>
            </a:endParaRPr>
          </a:p>
          <a:p>
            <a:r>
              <a:rPr lang="sk-SK" sz="3200" b="1" i="1" dirty="0">
                <a:latin typeface="Arial"/>
                <a:cs typeface="Arial"/>
              </a:rPr>
              <a:t>Dodací list</a:t>
            </a:r>
          </a:p>
          <a:p>
            <a:r>
              <a:rPr lang="sk-SK" sz="3200" b="1" i="1" dirty="0">
                <a:latin typeface="Arial"/>
                <a:cs typeface="Arial"/>
              </a:rPr>
              <a:t>Faktúra</a:t>
            </a:r>
          </a:p>
          <a:p>
            <a:r>
              <a:rPr lang="sk-SK" sz="3200" b="1" i="1" dirty="0">
                <a:latin typeface="Arial"/>
                <a:cs typeface="Arial"/>
              </a:rPr>
              <a:t>Tlačivá k reklamácii</a:t>
            </a:r>
          </a:p>
          <a:p>
            <a:pPr marL="0" indent="0">
              <a:buNone/>
            </a:pPr>
            <a:endParaRPr lang="sk-SK" sz="2000" b="1" dirty="0">
              <a:latin typeface="Arial"/>
              <a:cs typeface="Arial"/>
            </a:endParaRPr>
          </a:p>
          <a:p>
            <a:endParaRPr lang="sk-SK" sz="20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sk-SK" sz="2000" b="1" dirty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84698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6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30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AC0DF3C-89C8-3BA9-0E17-C355A7BF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sk-SK" b="1" i="1">
                <a:solidFill>
                  <a:srgbClr val="FFFFFF"/>
                </a:solidFill>
              </a:rPr>
              <a:t>OBJEDNáVKA </a:t>
            </a:r>
            <a:r>
              <a:rPr lang="sk-SK">
                <a:solidFill>
                  <a:srgbClr val="FFFFFF"/>
                </a:solidFill>
              </a:rPr>
              <a:t> - TLAčIVO</a:t>
            </a:r>
            <a:endParaRPr lang="sk-SK">
              <a:solidFill>
                <a:srgbClr val="FFFFFF"/>
              </a:solidFill>
              <a:cs typeface="Calibri Light"/>
            </a:endParaRPr>
          </a:p>
        </p:txBody>
      </p:sp>
      <p:sp useBgFill="1">
        <p:nvSpPr>
          <p:cNvPr id="43" name="Freeform: Shape 32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12" name="Zástupný objekt pre obsah 2">
            <a:extLst>
              <a:ext uri="{FF2B5EF4-FFF2-40B4-BE49-F238E27FC236}">
                <a16:creationId xmlns:a16="http://schemas.microsoft.com/office/drawing/2014/main" id="{E9869A6E-5791-DC04-A515-40126866E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925314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6359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91501071-E622-8C88-E8B7-1EB6A35A6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38" y="211393"/>
            <a:ext cx="4549919" cy="6435213"/>
          </a:xfrm>
          <a:prstGeom prst="rect">
            <a:avLst/>
          </a:prstGeom>
        </p:spPr>
      </p:pic>
      <p:pic>
        <p:nvPicPr>
          <p:cNvPr id="5" name="Obrázok 4" descr="Obrázok, na ktorom je stôl&#10;&#10;Automaticky generovaný popis">
            <a:extLst>
              <a:ext uri="{FF2B5EF4-FFF2-40B4-BE49-F238E27FC236}">
                <a16:creationId xmlns:a16="http://schemas.microsoft.com/office/drawing/2014/main" id="{CCAE7967-13F9-300B-EBB4-97A2C2C8B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59" y="211393"/>
            <a:ext cx="4567219" cy="64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3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DA9A84-8949-4E23-011D-8ADD8FEE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sk-SK" b="1" i="1">
                <a:solidFill>
                  <a:srgbClr val="FFFFFF"/>
                </a:solidFill>
              </a:rPr>
              <a:t>DODACí LIST</a:t>
            </a:r>
            <a:r>
              <a:rPr lang="sk-SK">
                <a:solidFill>
                  <a:srgbClr val="FFFFFF"/>
                </a:solidFill>
              </a:rPr>
              <a:t>  - TLAčIVO</a:t>
            </a:r>
            <a:endParaRPr lang="sk-SK">
              <a:solidFill>
                <a:srgbClr val="FFFFFF"/>
              </a:solidFill>
              <a:cs typeface="Calibri Light"/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Zástupný objekt pre obsah 2">
            <a:extLst>
              <a:ext uri="{FF2B5EF4-FFF2-40B4-BE49-F238E27FC236}">
                <a16:creationId xmlns:a16="http://schemas.microsoft.com/office/drawing/2014/main" id="{98AE00E3-24B7-B39B-B90C-FAFC0CD16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340345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1475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stôl&#10;&#10;Automaticky generovaný popis">
            <a:extLst>
              <a:ext uri="{FF2B5EF4-FFF2-40B4-BE49-F238E27FC236}">
                <a16:creationId xmlns:a16="http://schemas.microsoft.com/office/drawing/2014/main" id="{2B06DDB1-8617-283C-8588-09763010C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9" y="403124"/>
            <a:ext cx="6073876" cy="6073876"/>
          </a:xfrm>
          <a:prstGeom prst="rect">
            <a:avLst/>
          </a:prstGeom>
        </p:spPr>
      </p:pic>
      <p:pic>
        <p:nvPicPr>
          <p:cNvPr id="5" name="Obrázok 4" descr="Obrázok, na ktorom je stôl&#10;&#10;Automaticky generovaný popis">
            <a:extLst>
              <a:ext uri="{FF2B5EF4-FFF2-40B4-BE49-F238E27FC236}">
                <a16:creationId xmlns:a16="http://schemas.microsoft.com/office/drawing/2014/main" id="{59CE740B-8A13-6DF0-5F28-E209D7343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06" y="475635"/>
            <a:ext cx="3913209" cy="59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0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BCBC835-A318-E7BA-2E39-E343611A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sk-SK" b="1" i="1" dirty="0" err="1">
                <a:solidFill>
                  <a:srgbClr val="FFFFFF"/>
                </a:solidFill>
              </a:rPr>
              <a:t>FAKTúRA</a:t>
            </a:r>
            <a:r>
              <a:rPr lang="sk-SK" dirty="0">
                <a:solidFill>
                  <a:srgbClr val="FFFFFF"/>
                </a:solidFill>
              </a:rPr>
              <a:t>  - </a:t>
            </a:r>
            <a:r>
              <a:rPr lang="sk-SK" dirty="0" err="1">
                <a:solidFill>
                  <a:srgbClr val="FFFFFF"/>
                </a:solidFill>
              </a:rPr>
              <a:t>TLAčIVO</a:t>
            </a:r>
            <a:endParaRPr lang="sk-SK" dirty="0" err="1">
              <a:solidFill>
                <a:srgbClr val="FFFFFF"/>
              </a:solidFill>
              <a:cs typeface="Calibri Light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CC3427E8-4166-AA3C-E396-3798E8416E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885325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6462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733</TotalTime>
  <Words>352</Words>
  <Application>Microsoft Office PowerPoint</Application>
  <PresentationFormat>Širokouhlá</PresentationFormat>
  <Paragraphs>64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Celestial</vt:lpstr>
      <vt:lpstr>Prezentácia programu PowerPoint</vt:lpstr>
      <vt:lpstr>Tlačivo</vt:lpstr>
      <vt:lpstr>Výhody tlačiva</vt:lpstr>
      <vt:lpstr>VYBRANÉ Druhy tlačív</vt:lpstr>
      <vt:lpstr>OBJEDNáVKA  - TLAčIVO</vt:lpstr>
      <vt:lpstr>Prezentácia programu PowerPoint</vt:lpstr>
      <vt:lpstr>DODACí LIST  - TLAčIVO</vt:lpstr>
      <vt:lpstr>Prezentácia programu PowerPoint</vt:lpstr>
      <vt:lpstr>FAKTúRA  - TLAčIVO</vt:lpstr>
      <vt:lpstr>Prezentácia programu PowerPoint</vt:lpstr>
      <vt:lpstr>Tlačivá  k  reklamácii</vt:lpstr>
      <vt:lpstr>Prezentácia programu PowerPoint</vt:lpstr>
      <vt:lpstr>Úlohy: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Škola</dc:creator>
  <cp:lastModifiedBy>Grapová Renáta Ing.</cp:lastModifiedBy>
  <cp:revision>629</cp:revision>
  <dcterms:created xsi:type="dcterms:W3CDTF">2021-01-07T21:58:41Z</dcterms:created>
  <dcterms:modified xsi:type="dcterms:W3CDTF">2022-06-24T07:00:22Z</dcterms:modified>
</cp:coreProperties>
</file>