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22C715F-CE33-4F00-A173-2BC112DB94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F964DAB-2DFF-463D-BDFE-E141D5093A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F099E39-F764-493B-B37F-C76A5CB1C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732E0-E4AE-4C9E-AA66-EDE45BC1363C}" type="datetimeFigureOut">
              <a:rPr lang="pl-PL" smtClean="0"/>
              <a:t>28.10.2020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D043FC6-9A97-45E9-BDFC-0C4807086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C179978-E998-459F-BD66-3C56FE50D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A843E-5210-48AA-B621-603976E0FF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4772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5F9547B-B0FE-4599-8C1F-708975614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2953F3D7-67D0-447A-A032-BB96FA81FD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206FE80-8DA3-448B-9BA8-DBE88A04C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732E0-E4AE-4C9E-AA66-EDE45BC1363C}" type="datetimeFigureOut">
              <a:rPr lang="pl-PL" smtClean="0"/>
              <a:t>28.10.2020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B36CFBE-450E-4264-942F-55640EF0A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D11B1E0-9E45-42D9-A4B2-423FA980C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A843E-5210-48AA-B621-603976E0FF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2175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FF608A82-7455-4509-B7A5-694B978469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99E20412-AE24-4529-AA7E-CFBDC7AF2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DB4E5C7-ABC0-40FC-BF5C-3AD87E91C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732E0-E4AE-4C9E-AA66-EDE45BC1363C}" type="datetimeFigureOut">
              <a:rPr lang="pl-PL" smtClean="0"/>
              <a:t>28.10.2020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F16FB47-D2CE-4B0B-86D8-971843CA9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874D65A-DA50-41EE-AD4E-4DEE624DC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A843E-5210-48AA-B621-603976E0FF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325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BA3D5B0-4316-46CA-9306-EB9E4F9F7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0CB882-B9B1-4DB1-9DCA-F22230D23D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887AD46-9019-4242-85EC-5BE3AB0F0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732E0-E4AE-4C9E-AA66-EDE45BC1363C}" type="datetimeFigureOut">
              <a:rPr lang="pl-PL" smtClean="0"/>
              <a:t>28.10.2020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A4B11B7-778B-4AF5-9641-23DC1734D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6D8912B-9F4E-4421-B1C9-4E463AE0B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A843E-5210-48AA-B621-603976E0FF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8115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0E17E53-8303-4542-90E8-57625A8FB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5C397B8-DCF4-4522-A5F6-564B4DF7BA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83E8126-A378-4B3E-86D8-CAEB9C589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732E0-E4AE-4C9E-AA66-EDE45BC1363C}" type="datetimeFigureOut">
              <a:rPr lang="pl-PL" smtClean="0"/>
              <a:t>28.10.2020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3AA8DA5-E501-43F5-BB85-96566D93D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0DFACE3-9A16-422F-A1FA-F14A67DE6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A843E-5210-48AA-B621-603976E0FF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6313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A64943B-1FA2-40A6-B5D0-F3E8BB77D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D110A54-DCA3-4E89-98CA-3350192ADE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31851C0-37F2-4AA6-9CD0-31FAAD9C8E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2A0E138-35ED-411A-8408-04D92BA8D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732E0-E4AE-4C9E-AA66-EDE45BC1363C}" type="datetimeFigureOut">
              <a:rPr lang="pl-PL" smtClean="0"/>
              <a:t>28.10.2020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E2C3EFB-49C6-45FD-A0F7-20F2985CC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7FF7611-4C12-4540-B3DB-C28682A64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A843E-5210-48AA-B621-603976E0FF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0113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DE1286A-A0AA-48BE-8B95-C9AB38D64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A525B96-AAF8-43E1-B1A5-16865BE603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F58573FD-78A6-41BC-90F7-BFC5715595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5D926570-7DE1-4F05-AD42-5A9364E2C5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93FD6FDC-345F-42F8-8F01-29B8B60D30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BF8BAF78-297C-4710-AD58-511709CA1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732E0-E4AE-4C9E-AA66-EDE45BC1363C}" type="datetimeFigureOut">
              <a:rPr lang="pl-PL" smtClean="0"/>
              <a:t>28.10.2020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28984B12-C1B1-4150-BC9B-90C3730AC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5998F10F-4801-403A-850F-06F3130B8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A843E-5210-48AA-B621-603976E0FF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8710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6FB081-8761-41FE-B668-F685DF6BA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4DDEC982-E4C9-4AF5-A527-26E3A61ED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732E0-E4AE-4C9E-AA66-EDE45BC1363C}" type="datetimeFigureOut">
              <a:rPr lang="pl-PL" smtClean="0"/>
              <a:t>28.10.2020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666A15A2-F41B-40A6-9BB2-218C26690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AE450955-6BD5-4B15-B155-CF7410973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A843E-5210-48AA-B621-603976E0FF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1545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4D0BEB28-E1B0-4825-B18C-BA29CAD6B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732E0-E4AE-4C9E-AA66-EDE45BC1363C}" type="datetimeFigureOut">
              <a:rPr lang="pl-PL" smtClean="0"/>
              <a:t>28.10.2020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138CEEB9-231D-4BCC-A2E8-A918E7570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4C0C341-5EA2-4323-A976-73072E2F9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A843E-5210-48AA-B621-603976E0FF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43828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C93A60-A80A-494D-AA83-0FE901902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AF038F5-BF55-447F-A945-6D0BDC93A5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9F234FC9-BC57-437E-994A-B707751B8C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2072C42-610A-441A-AEFF-5B597192E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732E0-E4AE-4C9E-AA66-EDE45BC1363C}" type="datetimeFigureOut">
              <a:rPr lang="pl-PL" smtClean="0"/>
              <a:t>28.10.2020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73CCBB5-03D9-43C9-9863-9EBE97B65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DEB4C28-D2AE-49C4-BC78-BDABF67B3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A843E-5210-48AA-B621-603976E0FF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312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3FEF3CC-81A4-4921-AF93-56430B332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D3B81E41-1C3D-4856-9DBF-BBBD4CA3A1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458ADF03-6112-485E-B7C7-C6A64F5F88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AB1AA8E-3E4C-417D-8CAA-18364BB49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732E0-E4AE-4C9E-AA66-EDE45BC1363C}" type="datetimeFigureOut">
              <a:rPr lang="pl-PL" smtClean="0"/>
              <a:t>28.10.2020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80B06DA-623B-47A4-9FE0-146A67349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4CF5332-FF55-458A-92FF-6D9D2F96B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A843E-5210-48AA-B621-603976E0FF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353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23E39317-B9B3-47CF-8304-D147A9D20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AA3DFC8-8E77-458C-B5B1-F273F673DB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3981314-9C61-4A0A-97D7-C36EE1104F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732E0-E4AE-4C9E-AA66-EDE45BC1363C}" type="datetimeFigureOut">
              <a:rPr lang="pl-PL" smtClean="0"/>
              <a:t>28.10.2020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0B215CE-A7D5-4384-B512-0A83206808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7D8976B-EE2F-4D09-9A85-10CCB88080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A843E-5210-48AA-B621-603976E0FF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3485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 thruBlk="1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uperkartki.pl/ekartka-zaduszki,21,0,3335.html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l.pinterest.com/pin/289145238568504761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interest.fr/pin/593701163351909439/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mirellaj.blogspot.com/2011/11/nie-badz-pewny-ze-czas-masz-bo-pewnosc.html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6PCI-MbVmIM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DA6A835-DA8A-4BA5-906C-1C067BD8A5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D94EBA3-CAF9-42B8-911C-6832085D8E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EFDAAA11-D1EF-42C1-A48A-7975170194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219201" y="46176"/>
            <a:ext cx="10151164" cy="6927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591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 thruBlk="1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A01E7AB-70F0-4AD8-B26E-05D385449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8" name="Symbol zastępczy zawartości 7">
            <a:extLst>
              <a:ext uri="{FF2B5EF4-FFF2-40B4-BE49-F238E27FC236}">
                <a16:creationId xmlns:a16="http://schemas.microsoft.com/office/drawing/2014/main" id="{9CE5A631-8F51-4A64-A69B-1C30E8670E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45774" y="0"/>
            <a:ext cx="11035748" cy="7438014"/>
          </a:xfrm>
        </p:spPr>
      </p:pic>
    </p:spTree>
    <p:extLst>
      <p:ext uri="{BB962C8B-B14F-4D97-AF65-F5344CB8AC3E}">
        <p14:creationId xmlns:p14="http://schemas.microsoft.com/office/powerpoint/2010/main" val="2532124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 thruBlk="1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AA9731E-1F7D-46D0-8592-9F9704403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6" name="Symbol zastępczy zawartości 5">
            <a:extLst>
              <a:ext uri="{FF2B5EF4-FFF2-40B4-BE49-F238E27FC236}">
                <a16:creationId xmlns:a16="http://schemas.microsoft.com/office/drawing/2014/main" id="{5A8C62C8-D8F8-4BE4-AF01-5BCCE7BAFD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1773991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 thruBlk="1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217D73E-FA83-4F36-A20E-42C1A88E6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88531C4B-FD51-4DCB-94C3-ECB171AB5D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38199" y="365125"/>
            <a:ext cx="9327399" cy="6492875"/>
          </a:xfrm>
        </p:spPr>
      </p:pic>
    </p:spTree>
    <p:extLst>
      <p:ext uri="{BB962C8B-B14F-4D97-AF65-F5344CB8AC3E}">
        <p14:creationId xmlns:p14="http://schemas.microsoft.com/office/powerpoint/2010/main" val="459739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 thruBlk="1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1EB6E7-95FF-4B8D-A9B8-685D45626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74784DA5-2C0F-4081-90A9-CB02A71A94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83096" y="119271"/>
            <a:ext cx="11396869" cy="6480312"/>
          </a:xfrm>
        </p:spPr>
      </p:pic>
    </p:spTree>
    <p:extLst>
      <p:ext uri="{BB962C8B-B14F-4D97-AF65-F5344CB8AC3E}">
        <p14:creationId xmlns:p14="http://schemas.microsoft.com/office/powerpoint/2010/main" val="2274248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reveal thruBlk="1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TM03457515[[fn=Widok]]</Template>
  <TotalTime>47</TotalTime>
  <Words>0</Words>
  <Application>Microsoft Office PowerPoint</Application>
  <PresentationFormat>Panoramiczny</PresentationFormat>
  <Paragraphs>0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Windows User</dc:creator>
  <cp:lastModifiedBy>Windows User</cp:lastModifiedBy>
  <cp:revision>7</cp:revision>
  <dcterms:created xsi:type="dcterms:W3CDTF">2020-10-28T16:36:50Z</dcterms:created>
  <dcterms:modified xsi:type="dcterms:W3CDTF">2020-10-28T17:29:04Z</dcterms:modified>
</cp:coreProperties>
</file>