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D3ABF3F-3BF9-4CAC-9C85-E16C02DB9563}" type="datetimeFigureOut">
              <a:rPr lang="sk-SK" smtClean="0"/>
              <a:t>8. 12. 2020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95C6B9-D1E1-4E02-95B6-29EEB7C36EC1}" type="slidenum">
              <a:rPr lang="sk-SK" smtClean="0"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BF3F-3BF9-4CAC-9C85-E16C02DB9563}" type="datetimeFigureOut">
              <a:rPr lang="sk-SK" smtClean="0"/>
              <a:t>8. 12. 2020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C6B9-D1E1-4E02-95B6-29EEB7C36E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BF3F-3BF9-4CAC-9C85-E16C02DB9563}" type="datetimeFigureOut">
              <a:rPr lang="sk-SK" smtClean="0"/>
              <a:t>8. 12. 2020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C6B9-D1E1-4E02-95B6-29EEB7C36E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BF3F-3BF9-4CAC-9C85-E16C02DB9563}" type="datetimeFigureOut">
              <a:rPr lang="sk-SK" smtClean="0"/>
              <a:t>8. 12. 2020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C6B9-D1E1-4E02-95B6-29EEB7C36E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BF3F-3BF9-4CAC-9C85-E16C02DB9563}" type="datetimeFigureOut">
              <a:rPr lang="sk-SK" smtClean="0"/>
              <a:t>8. 12. 2020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C6B9-D1E1-4E02-95B6-29EEB7C36E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BF3F-3BF9-4CAC-9C85-E16C02DB9563}" type="datetimeFigureOut">
              <a:rPr lang="sk-SK" smtClean="0"/>
              <a:t>8. 12. 2020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C6B9-D1E1-4E02-95B6-29EEB7C36EC1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BF3F-3BF9-4CAC-9C85-E16C02DB9563}" type="datetimeFigureOut">
              <a:rPr lang="sk-SK" smtClean="0"/>
              <a:t>8. 12. 2020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C6B9-D1E1-4E02-95B6-29EEB7C36E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BF3F-3BF9-4CAC-9C85-E16C02DB9563}" type="datetimeFigureOut">
              <a:rPr lang="sk-SK" smtClean="0"/>
              <a:t>8. 12. 2020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C6B9-D1E1-4E02-95B6-29EEB7C36E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BF3F-3BF9-4CAC-9C85-E16C02DB9563}" type="datetimeFigureOut">
              <a:rPr lang="sk-SK" smtClean="0"/>
              <a:t>8. 12. 2020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C6B9-D1E1-4E02-95B6-29EEB7C36E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BF3F-3BF9-4CAC-9C85-E16C02DB9563}" type="datetimeFigureOut">
              <a:rPr lang="sk-SK" smtClean="0"/>
              <a:t>8. 12. 2020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C6B9-D1E1-4E02-95B6-29EEB7C36EC1}" type="slidenum">
              <a:rPr lang="sk-SK" smtClean="0"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BF3F-3BF9-4CAC-9C85-E16C02DB9563}" type="datetimeFigureOut">
              <a:rPr lang="sk-SK" smtClean="0"/>
              <a:t>8. 12. 2020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C6B9-D1E1-4E02-95B6-29EEB7C36E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D3ABF3F-3BF9-4CAC-9C85-E16C02DB9563}" type="datetimeFigureOut">
              <a:rPr lang="sk-SK" smtClean="0"/>
              <a:t>8. 12. 2020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995C6B9-D1E1-4E02-95B6-29EEB7C36EC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Emergency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lessons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-</a:t>
            </a:r>
            <a:b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Ukrajina</a:t>
            </a: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44008" y="4509120"/>
            <a:ext cx="3309803" cy="1260629"/>
          </a:xfrm>
        </p:spPr>
        <p:txBody>
          <a:bodyPr>
            <a:normAutofit/>
          </a:bodyPr>
          <a:lstStyle/>
          <a:p>
            <a:pPr algn="ctr"/>
            <a:r>
              <a:rPr lang="sk-SK" sz="2000" b="1" dirty="0" smtClean="0">
                <a:latin typeface="Gabriola" panose="04040605051002020D02" pitchFamily="82" charset="0"/>
              </a:rPr>
              <a:t>Terézia </a:t>
            </a:r>
            <a:r>
              <a:rPr lang="sk-SK" sz="2000" b="1" dirty="0" err="1" smtClean="0">
                <a:latin typeface="Gabriola" panose="04040605051002020D02" pitchFamily="82" charset="0"/>
              </a:rPr>
              <a:t>Labátová</a:t>
            </a:r>
            <a:r>
              <a:rPr lang="sk-SK" sz="2000" b="1" dirty="0" smtClean="0">
                <a:latin typeface="Gabriola" panose="04040605051002020D02" pitchFamily="82" charset="0"/>
              </a:rPr>
              <a:t> a Miriam Kissová</a:t>
            </a:r>
          </a:p>
          <a:p>
            <a:pPr algn="ctr"/>
            <a:r>
              <a:rPr lang="sk-SK" sz="2000" b="1" dirty="0" smtClean="0">
                <a:latin typeface="Gabriola" panose="04040605051002020D02" pitchFamily="82" charset="0"/>
              </a:rPr>
              <a:t>4.B</a:t>
            </a:r>
            <a:endParaRPr lang="sk-SK" sz="20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 kým by sme chceli viesť rozhovor?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Od detí až po seniorov</a:t>
            </a:r>
          </a:p>
          <a:p>
            <a:r>
              <a:rPr lang="sk-SK" dirty="0" smtClean="0"/>
              <a:t>Zosumarizovať odpovede</a:t>
            </a:r>
          </a:p>
          <a:p>
            <a:r>
              <a:rPr lang="sk-SK" dirty="0" smtClean="0"/>
              <a:t>Vytvoriť záver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2"/>
            <a:ext cx="487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8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800" dirty="0" smtClean="0"/>
              <a:t>Ako by sa dalo pomôcť deťom vo vojnových oblastiach, aby sa im zlepšil školský systém?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132856"/>
            <a:ext cx="6777317" cy="3508977"/>
          </a:xfrm>
        </p:spPr>
        <p:txBody>
          <a:bodyPr/>
          <a:lstStyle/>
          <a:p>
            <a:r>
              <a:rPr lang="sk-SK" dirty="0" smtClean="0"/>
              <a:t>Dotácie[UNICEF]</a:t>
            </a:r>
          </a:p>
          <a:p>
            <a:r>
              <a:rPr lang="sk-SK" dirty="0" smtClean="0"/>
              <a:t>Adopcia na diaľku </a:t>
            </a:r>
          </a:p>
          <a:p>
            <a:r>
              <a:rPr lang="sk-SK" dirty="0" smtClean="0"/>
              <a:t>peniaze z EÚ[Ukrajina]</a:t>
            </a:r>
          </a:p>
          <a:p>
            <a:r>
              <a:rPr lang="sk-SK" dirty="0" smtClean="0"/>
              <a:t>Dobrovoľné dotácie od individuálnych osôb</a:t>
            </a:r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33056"/>
            <a:ext cx="4134036" cy="275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6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Aké psychologické efekty to má na deti v tej oblasti?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1844824"/>
            <a:ext cx="6777317" cy="3508977"/>
          </a:xfrm>
        </p:spPr>
        <p:txBody>
          <a:bodyPr/>
          <a:lstStyle/>
          <a:p>
            <a:r>
              <a:rPr lang="sk-SK" dirty="0" smtClean="0"/>
              <a:t>Rôzne</a:t>
            </a:r>
          </a:p>
          <a:p>
            <a:r>
              <a:rPr lang="sk-SK" dirty="0" smtClean="0"/>
              <a:t>Negatívne viac</a:t>
            </a:r>
          </a:p>
          <a:p>
            <a:r>
              <a:rPr lang="sk-SK" dirty="0" smtClean="0"/>
              <a:t>Pozitívne, v tom zmysle, že niektoré deti sa môžu na situáciu pozerať pozitívne, s nadhľadom, aj, keď takéto prípady sú ojedinelé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50482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4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024744" cy="114300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Aký význam má pre deti škola?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Škola= bezpečie, priateľstvá, pohodlie</a:t>
            </a:r>
          </a:p>
          <a:p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68960"/>
            <a:ext cx="4876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7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dirty="0" smtClean="0"/>
              <a:t>Ktorá krajina je na tom podľa vás na tom najhoršie a potrebuje najviac podpory?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Všetky, len každá v inej miere</a:t>
            </a:r>
          </a:p>
          <a:p>
            <a:r>
              <a:rPr lang="sk-SK" dirty="0" smtClean="0"/>
              <a:t>Intuitívne Irak</a:t>
            </a:r>
          </a:p>
          <a:p>
            <a:pPr marL="68580" indent="0">
              <a:buNone/>
            </a:pP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15" y="3284984"/>
            <a:ext cx="512056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3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Prečo začala vojna na Ukrajine?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Chudoba, kríza, kt. vypukla na jeseň 2013</a:t>
            </a:r>
          </a:p>
          <a:p>
            <a:r>
              <a:rPr lang="sk-SK" dirty="0" smtClean="0"/>
              <a:t>Vtedajší prezident Viktor </a:t>
            </a:r>
            <a:r>
              <a:rPr lang="sk-SK" dirty="0" err="1" smtClean="0"/>
              <a:t>Janukovych</a:t>
            </a:r>
            <a:r>
              <a:rPr lang="sk-SK" dirty="0" smtClean="0"/>
              <a:t> nepodpísal asociačnú dohodu s EÚ, začali sa protesty[50 mil. ľudí] = občianska vojna 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70" y="4077072"/>
            <a:ext cx="4108301" cy="229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6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Otázky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sk-SK" dirty="0" smtClean="0"/>
              <a:t>Majú ľudia na Slovensku skúsenosť so situáciou na Ukrajine?</a:t>
            </a:r>
          </a:p>
          <a:p>
            <a:pPr marL="525780" indent="-457200">
              <a:buFont typeface="+mj-lt"/>
              <a:buAutoNum type="arabicPeriod"/>
            </a:pPr>
            <a:r>
              <a:rPr lang="sk-SK" dirty="0" smtClean="0"/>
              <a:t>Ako sa to bude na Ukrajine vyvíjať?</a:t>
            </a:r>
          </a:p>
          <a:p>
            <a:pPr marL="525780" indent="-457200">
              <a:buFont typeface="+mj-lt"/>
              <a:buAutoNum type="arabicPeriod"/>
            </a:pPr>
            <a:r>
              <a:rPr lang="sk-SK" dirty="0" smtClean="0"/>
              <a:t>Ako to psychicky ovplyvňuje ľudí na Slovensku?</a:t>
            </a:r>
          </a:p>
          <a:p>
            <a:pPr marL="6858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59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243</TotalTime>
  <Words>197</Words>
  <Application>Microsoft Office PowerPoint</Application>
  <PresentationFormat>Prezentácia na obrazovke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Austin</vt:lpstr>
      <vt:lpstr>Emergency lessons- Ukrajina</vt:lpstr>
      <vt:lpstr>S kým by sme chceli viesť rozhovor?</vt:lpstr>
      <vt:lpstr>Ako by sa dalo pomôcť deťom vo vojnových oblastiach, aby sa im zlepšil školský systém?</vt:lpstr>
      <vt:lpstr>Aké psychologické efekty to má na deti v tej oblasti?</vt:lpstr>
      <vt:lpstr>Aký význam má pre deti škola?</vt:lpstr>
      <vt:lpstr>Ktorá krajina je na tom podľa vás na tom najhoršie a potrebuje najviac podpory?</vt:lpstr>
      <vt:lpstr>Prečo začala vojna na Ukrajine?</vt:lpstr>
      <vt:lpstr>Otázky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lessons- Ukrajina</dc:title>
  <dc:creator>HP</dc:creator>
  <cp:lastModifiedBy>kniha 33a</cp:lastModifiedBy>
  <cp:revision>8</cp:revision>
  <dcterms:created xsi:type="dcterms:W3CDTF">2020-11-03T17:49:56Z</dcterms:created>
  <dcterms:modified xsi:type="dcterms:W3CDTF">2020-12-08T09:15:13Z</dcterms:modified>
</cp:coreProperties>
</file>